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301" r:id="rId2"/>
    <p:sldId id="302" r:id="rId3"/>
    <p:sldId id="299" r:id="rId4"/>
    <p:sldId id="303" r:id="rId5"/>
    <p:sldId id="305" r:id="rId6"/>
    <p:sldId id="306" r:id="rId7"/>
    <p:sldId id="307" r:id="rId8"/>
    <p:sldId id="344" r:id="rId9"/>
    <p:sldId id="345" r:id="rId10"/>
    <p:sldId id="349" r:id="rId11"/>
    <p:sldId id="348" r:id="rId12"/>
    <p:sldId id="346" r:id="rId13"/>
    <p:sldId id="347" r:id="rId14"/>
    <p:sldId id="351" r:id="rId15"/>
    <p:sldId id="327" r:id="rId16"/>
    <p:sldId id="298" r:id="rId17"/>
    <p:sldId id="304" r:id="rId18"/>
    <p:sldId id="300" r:id="rId19"/>
    <p:sldId id="313" r:id="rId20"/>
    <p:sldId id="343" r:id="rId21"/>
    <p:sldId id="342" r:id="rId22"/>
    <p:sldId id="352" r:id="rId23"/>
    <p:sldId id="354" r:id="rId24"/>
    <p:sldId id="353" r:id="rId25"/>
    <p:sldId id="321" r:id="rId26"/>
    <p:sldId id="315" r:id="rId27"/>
    <p:sldId id="333" r:id="rId28"/>
    <p:sldId id="336" r:id="rId29"/>
    <p:sldId id="335" r:id="rId30"/>
    <p:sldId id="334" r:id="rId31"/>
    <p:sldId id="341" r:id="rId32"/>
    <p:sldId id="338" r:id="rId33"/>
    <p:sldId id="339" r:id="rId34"/>
    <p:sldId id="328" r:id="rId35"/>
    <p:sldId id="362" r:id="rId36"/>
    <p:sldId id="361" r:id="rId37"/>
    <p:sldId id="372" r:id="rId38"/>
    <p:sldId id="359" r:id="rId39"/>
    <p:sldId id="355" r:id="rId40"/>
    <p:sldId id="322" r:id="rId41"/>
    <p:sldId id="329" r:id="rId42"/>
    <p:sldId id="332" r:id="rId43"/>
    <p:sldId id="331" r:id="rId44"/>
    <p:sldId id="330" r:id="rId45"/>
    <p:sldId id="326" r:id="rId46"/>
    <p:sldId id="373" r:id="rId47"/>
    <p:sldId id="364" r:id="rId48"/>
    <p:sldId id="365" r:id="rId49"/>
    <p:sldId id="367" r:id="rId50"/>
    <p:sldId id="356" r:id="rId51"/>
    <p:sldId id="323" r:id="rId52"/>
    <p:sldId id="309" r:id="rId53"/>
    <p:sldId id="325" r:id="rId54"/>
    <p:sldId id="324" r:id="rId55"/>
    <p:sldId id="310" r:id="rId56"/>
    <p:sldId id="311" r:id="rId57"/>
    <p:sldId id="320" r:id="rId58"/>
    <p:sldId id="375" r:id="rId59"/>
    <p:sldId id="376" r:id="rId60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  <a:srgbClr val="FFFFCC"/>
    <a:srgbClr val="BBE0E3"/>
    <a:srgbClr val="FF0000"/>
    <a:srgbClr val="E7F3F4"/>
    <a:srgbClr val="000000"/>
    <a:srgbClr val="7AD34D"/>
    <a:srgbClr val="ADDB7B"/>
    <a:srgbClr val="92D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9" autoAdjust="0"/>
    <p:restoredTop sz="94660"/>
  </p:normalViewPr>
  <p:slideViewPr>
    <p:cSldViewPr>
      <p:cViewPr>
        <p:scale>
          <a:sx n="80" d="100"/>
          <a:sy n="80" d="100"/>
        </p:scale>
        <p:origin x="-1044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7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570A17-ECCB-4A0C-AFE3-FB47758E1FD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30DB308-107E-4C5D-86F3-25E1ED598D84}">
      <dgm:prSet phldrT="[Testo]" custT="1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it-IT" sz="36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Indoor</a:t>
          </a:r>
          <a:endParaRPr lang="it-IT" sz="36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BB2318BC-898E-4D4A-AA04-60CEB1788650}" type="parTrans" cxnId="{DF166F60-FBD7-4BAA-81D7-EF0F3BC546E8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C425B3E0-EF82-4ADD-954F-AE1608822B4E}" type="sibTrans" cxnId="{DF166F60-FBD7-4BAA-81D7-EF0F3BC546E8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0F311FD1-6BC6-49FC-A361-9EA95B4ADB9E}">
      <dgm:prSet phldrT="[Testo]" custT="1"/>
      <dgm:spPr>
        <a:solidFill>
          <a:schemeClr val="accent1"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r>
            <a:rPr lang="it-IT" sz="36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Corsa</a:t>
          </a:r>
          <a:endParaRPr lang="it-IT" sz="36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35085B27-5763-4D1A-BD66-C48DDD33BCEA}" type="parTrans" cxnId="{2BCB4F4D-5DB4-4E70-80C8-C3F691AFE155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31BCDF23-1D86-4426-9BB4-92815F606804}" type="sibTrans" cxnId="{2BCB4F4D-5DB4-4E70-80C8-C3F691AFE155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7AA2B6C1-2583-45B6-BDC6-3A0C5A0259A4}">
      <dgm:prSet phldrT="[Testo]" custT="1"/>
      <dgm:spPr>
        <a:solidFill>
          <a:schemeClr val="accent1">
            <a:alpha val="49000"/>
          </a:schemeClr>
        </a:solidFill>
      </dgm:spPr>
      <dgm:t>
        <a:bodyPr/>
        <a:lstStyle/>
        <a:p>
          <a:r>
            <a:rPr lang="it-IT" sz="20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Cross</a:t>
          </a:r>
          <a:endParaRPr lang="it-IT" sz="20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DE5E3EC2-8AC7-4C51-BD4C-2721D6F5BC86}" type="parTrans" cxnId="{11EFC683-42F1-4AC9-AB99-72953DF8F6F1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D925B3A1-F928-44FD-B04C-F72F40D2227E}" type="sibTrans" cxnId="{11EFC683-42F1-4AC9-AB99-72953DF8F6F1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14C21336-86D8-4A2D-A4FA-B0EF65FFEA6E}">
      <dgm:prSet phldrT="[Testo]" custT="1"/>
      <dgm:spPr>
        <a:solidFill>
          <a:schemeClr val="accent1">
            <a:alpha val="49000"/>
          </a:schemeClr>
        </a:solidFill>
      </dgm:spPr>
      <dgm:t>
        <a:bodyPr/>
        <a:lstStyle/>
        <a:p>
          <a:r>
            <a:rPr lang="it-IT" sz="20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Strada</a:t>
          </a:r>
          <a:endParaRPr lang="it-IT" sz="20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EC99676E-0759-4075-8DFC-BA265CA86B31}" type="parTrans" cxnId="{BAD66429-5A70-47B6-942F-E7DF924E2971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7C081760-B489-4F44-8332-E9312BA3242D}" type="sibTrans" cxnId="{BAD66429-5A70-47B6-942F-E7DF924E2971}">
      <dgm:prSet/>
      <dgm:spPr/>
      <dgm:t>
        <a:bodyPr/>
        <a:lstStyle/>
        <a:p>
          <a:endParaRPr lang="it-IT">
            <a:latin typeface="Calibri" pitchFamily="34" charset="0"/>
            <a:cs typeface="Calibri" pitchFamily="34" charset="0"/>
          </a:endParaRPr>
        </a:p>
      </dgm:t>
    </dgm:pt>
    <dgm:pt modelId="{1D395184-18E3-4F53-A4A8-FC2A97372181}">
      <dgm:prSet phldrT="[Testo]" custT="1"/>
      <dgm:spPr>
        <a:solidFill>
          <a:schemeClr val="accent1">
            <a:alpha val="49000"/>
          </a:schemeClr>
        </a:solidFill>
      </dgm:spPr>
      <dgm:t>
        <a:bodyPr/>
        <a:lstStyle/>
        <a:p>
          <a:r>
            <a:rPr lang="it-IT" sz="20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Montagna</a:t>
          </a:r>
          <a:endParaRPr lang="it-IT" sz="20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3C626EC-6F28-49EB-8FE5-B479EB126B61}" type="parTrans" cxnId="{D9F3E632-ECAE-40F1-ADC7-CF89C40274F7}">
      <dgm:prSet/>
      <dgm:spPr/>
      <dgm:t>
        <a:bodyPr/>
        <a:lstStyle/>
        <a:p>
          <a:endParaRPr lang="it-IT"/>
        </a:p>
      </dgm:t>
    </dgm:pt>
    <dgm:pt modelId="{898E6749-5C17-4CFD-9EF4-7115EB4589B8}" type="sibTrans" cxnId="{D9F3E632-ECAE-40F1-ADC7-CF89C40274F7}">
      <dgm:prSet/>
      <dgm:spPr/>
      <dgm:t>
        <a:bodyPr/>
        <a:lstStyle/>
        <a:p>
          <a:endParaRPr lang="it-IT"/>
        </a:p>
      </dgm:t>
    </dgm:pt>
    <dgm:pt modelId="{C340F98B-0A0F-411F-B82B-62D29C0ECB03}" type="pres">
      <dgm:prSet presAssocID="{BE570A17-ECCB-4A0C-AFE3-FB47758E1FD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883A852-1AEC-4AC4-B383-A0ED3134A85F}" type="pres">
      <dgm:prSet presAssocID="{A30DB308-107E-4C5D-86F3-25E1ED598D84}" presName="root1" presStyleCnt="0"/>
      <dgm:spPr/>
    </dgm:pt>
    <dgm:pt modelId="{BC276E01-129F-4D04-A099-C09890FCD38E}" type="pres">
      <dgm:prSet presAssocID="{A30DB308-107E-4C5D-86F3-25E1ED598D84}" presName="LevelOneTextNode" presStyleLbl="node0" presStyleIdx="0" presStyleCnt="2" custScaleX="57365" custScaleY="32572" custLinFactY="-4237" custLinFactNeighborX="-183" custLinFactNeighborY="-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B7320E-14C5-465B-A7C3-9800AB7E5DEB}" type="pres">
      <dgm:prSet presAssocID="{A30DB308-107E-4C5D-86F3-25E1ED598D84}" presName="level2hierChild" presStyleCnt="0"/>
      <dgm:spPr/>
    </dgm:pt>
    <dgm:pt modelId="{30BA4A9C-944E-49AF-8E91-C38D80780FF9}" type="pres">
      <dgm:prSet presAssocID="{0F311FD1-6BC6-49FC-A361-9EA95B4ADB9E}" presName="root1" presStyleCnt="0"/>
      <dgm:spPr/>
    </dgm:pt>
    <dgm:pt modelId="{75280241-700F-4DC6-8C2A-1C367C328BE2}" type="pres">
      <dgm:prSet presAssocID="{0F311FD1-6BC6-49FC-A361-9EA95B4ADB9E}" presName="LevelOneTextNode" presStyleLbl="node0" presStyleIdx="1" presStyleCnt="2" custScaleX="60048" custScaleY="31074" custLinFactNeighborX="-115" custLinFactNeighborY="-1018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BD39C8E-96C6-4289-A7A6-1D780C0899E9}" type="pres">
      <dgm:prSet presAssocID="{0F311FD1-6BC6-49FC-A361-9EA95B4ADB9E}" presName="level2hierChild" presStyleCnt="0"/>
      <dgm:spPr/>
    </dgm:pt>
    <dgm:pt modelId="{CDA75AE7-8AFA-4938-B32A-F6E00D3684FD}" type="pres">
      <dgm:prSet presAssocID="{DE5E3EC2-8AC7-4C51-BD4C-2721D6F5BC86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DD8EA58D-E927-4D25-97CE-F0ABB5EF1874}" type="pres">
      <dgm:prSet presAssocID="{DE5E3EC2-8AC7-4C51-BD4C-2721D6F5BC86}" presName="connTx" presStyleLbl="parChTrans1D2" presStyleIdx="0" presStyleCnt="3"/>
      <dgm:spPr/>
      <dgm:t>
        <a:bodyPr/>
        <a:lstStyle/>
        <a:p>
          <a:endParaRPr lang="it-IT"/>
        </a:p>
      </dgm:t>
    </dgm:pt>
    <dgm:pt modelId="{08296C6C-17B1-428A-B48D-5F5CBA3D15B4}" type="pres">
      <dgm:prSet presAssocID="{7AA2B6C1-2583-45B6-BDC6-3A0C5A0259A4}" presName="root2" presStyleCnt="0"/>
      <dgm:spPr/>
    </dgm:pt>
    <dgm:pt modelId="{BFA8D4AE-685E-4C9F-8A06-AF725C9840F1}" type="pres">
      <dgm:prSet presAssocID="{7AA2B6C1-2583-45B6-BDC6-3A0C5A0259A4}" presName="LevelTwoTextNode" presStyleLbl="node2" presStyleIdx="0" presStyleCnt="3" custScaleX="41447" custScaleY="17829" custLinFactNeighborX="7806" custLinFactNeighborY="5412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F5AE0F0-4783-45B4-9783-E76BE37E09B0}" type="pres">
      <dgm:prSet presAssocID="{7AA2B6C1-2583-45B6-BDC6-3A0C5A0259A4}" presName="level3hierChild" presStyleCnt="0"/>
      <dgm:spPr/>
    </dgm:pt>
    <dgm:pt modelId="{28402B48-7E66-4E95-8E55-5B5AF7845476}" type="pres">
      <dgm:prSet presAssocID="{EC99676E-0759-4075-8DFC-BA265CA86B31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47E111BC-6DDC-4BC1-AA96-4817594D5CD2}" type="pres">
      <dgm:prSet presAssocID="{EC99676E-0759-4075-8DFC-BA265CA86B31}" presName="connTx" presStyleLbl="parChTrans1D2" presStyleIdx="1" presStyleCnt="3"/>
      <dgm:spPr/>
      <dgm:t>
        <a:bodyPr/>
        <a:lstStyle/>
        <a:p>
          <a:endParaRPr lang="it-IT"/>
        </a:p>
      </dgm:t>
    </dgm:pt>
    <dgm:pt modelId="{62C7BDD3-BE54-4942-9CEA-7165962B5E8F}" type="pres">
      <dgm:prSet presAssocID="{14C21336-86D8-4A2D-A4FA-B0EF65FFEA6E}" presName="root2" presStyleCnt="0"/>
      <dgm:spPr/>
    </dgm:pt>
    <dgm:pt modelId="{B13F77EE-A63F-42D4-9B01-CF8F22C5CFDC}" type="pres">
      <dgm:prSet presAssocID="{14C21336-86D8-4A2D-A4FA-B0EF65FFEA6E}" presName="LevelTwoTextNode" presStyleLbl="node2" presStyleIdx="1" presStyleCnt="3" custScaleX="47021" custScaleY="19367" custLinFactNeighborX="-39076" custLinFactNeighborY="7641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D37CF5B-E734-4917-A72B-BB3C22404C80}" type="pres">
      <dgm:prSet presAssocID="{14C21336-86D8-4A2D-A4FA-B0EF65FFEA6E}" presName="level3hierChild" presStyleCnt="0"/>
      <dgm:spPr/>
    </dgm:pt>
    <dgm:pt modelId="{10A39F1E-9716-4EA0-9B1C-57538D0F73A5}" type="pres">
      <dgm:prSet presAssocID="{53C626EC-6F28-49EB-8FE5-B479EB126B61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3A51C8E4-F2B1-4B1E-9A32-4AEDA7419D21}" type="pres">
      <dgm:prSet presAssocID="{53C626EC-6F28-49EB-8FE5-B479EB126B61}" presName="connTx" presStyleLbl="parChTrans1D2" presStyleIdx="2" presStyleCnt="3"/>
      <dgm:spPr/>
      <dgm:t>
        <a:bodyPr/>
        <a:lstStyle/>
        <a:p>
          <a:endParaRPr lang="it-IT"/>
        </a:p>
      </dgm:t>
    </dgm:pt>
    <dgm:pt modelId="{B3932C45-C72B-46C9-9367-522E2609F00C}" type="pres">
      <dgm:prSet presAssocID="{1D395184-18E3-4F53-A4A8-FC2A97372181}" presName="root2" presStyleCnt="0"/>
      <dgm:spPr/>
    </dgm:pt>
    <dgm:pt modelId="{073D38AB-026E-4C9B-AB38-68C967867B06}" type="pres">
      <dgm:prSet presAssocID="{1D395184-18E3-4F53-A4A8-FC2A97372181}" presName="LevelTwoTextNode" presStyleLbl="node2" presStyleIdx="2" presStyleCnt="3" custScaleX="48889" custScaleY="12947" custLinFactX="-163" custLinFactNeighborX="-100000" custLinFactNeighborY="-7389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FEB48EE-1FE2-4AB4-9B51-89237903D039}" type="pres">
      <dgm:prSet presAssocID="{1D395184-18E3-4F53-A4A8-FC2A97372181}" presName="level3hierChild" presStyleCnt="0"/>
      <dgm:spPr/>
    </dgm:pt>
  </dgm:ptLst>
  <dgm:cxnLst>
    <dgm:cxn modelId="{ED8B0721-1CB2-48B8-AE40-C4641E96102D}" type="presOf" srcId="{BE570A17-ECCB-4A0C-AFE3-FB47758E1FDA}" destId="{C340F98B-0A0F-411F-B82B-62D29C0ECB03}" srcOrd="0" destOrd="0" presId="urn:microsoft.com/office/officeart/2005/8/layout/hierarchy2"/>
    <dgm:cxn modelId="{11EFC683-42F1-4AC9-AB99-72953DF8F6F1}" srcId="{0F311FD1-6BC6-49FC-A361-9EA95B4ADB9E}" destId="{7AA2B6C1-2583-45B6-BDC6-3A0C5A0259A4}" srcOrd="0" destOrd="0" parTransId="{DE5E3EC2-8AC7-4C51-BD4C-2721D6F5BC86}" sibTransId="{D925B3A1-F928-44FD-B04C-F72F40D2227E}"/>
    <dgm:cxn modelId="{2BCB4F4D-5DB4-4E70-80C8-C3F691AFE155}" srcId="{BE570A17-ECCB-4A0C-AFE3-FB47758E1FDA}" destId="{0F311FD1-6BC6-49FC-A361-9EA95B4ADB9E}" srcOrd="1" destOrd="0" parTransId="{35085B27-5763-4D1A-BD66-C48DDD33BCEA}" sibTransId="{31BCDF23-1D86-4426-9BB4-92815F606804}"/>
    <dgm:cxn modelId="{DF166F60-FBD7-4BAA-81D7-EF0F3BC546E8}" srcId="{BE570A17-ECCB-4A0C-AFE3-FB47758E1FDA}" destId="{A30DB308-107E-4C5D-86F3-25E1ED598D84}" srcOrd="0" destOrd="0" parTransId="{BB2318BC-898E-4D4A-AA04-60CEB1788650}" sibTransId="{C425B3E0-EF82-4ADD-954F-AE1608822B4E}"/>
    <dgm:cxn modelId="{45F257ED-B85B-49CD-87C5-53C406FEB25D}" type="presOf" srcId="{53C626EC-6F28-49EB-8FE5-B479EB126B61}" destId="{10A39F1E-9716-4EA0-9B1C-57538D0F73A5}" srcOrd="0" destOrd="0" presId="urn:microsoft.com/office/officeart/2005/8/layout/hierarchy2"/>
    <dgm:cxn modelId="{C3A96014-5698-4E85-A37E-E02C89CB1142}" type="presOf" srcId="{EC99676E-0759-4075-8DFC-BA265CA86B31}" destId="{47E111BC-6DDC-4BC1-AA96-4817594D5CD2}" srcOrd="1" destOrd="0" presId="urn:microsoft.com/office/officeart/2005/8/layout/hierarchy2"/>
    <dgm:cxn modelId="{FCE0FC60-1DC8-4E77-A57F-FCAEFDEE83EB}" type="presOf" srcId="{DE5E3EC2-8AC7-4C51-BD4C-2721D6F5BC86}" destId="{DD8EA58D-E927-4D25-97CE-F0ABB5EF1874}" srcOrd="1" destOrd="0" presId="urn:microsoft.com/office/officeart/2005/8/layout/hierarchy2"/>
    <dgm:cxn modelId="{5C293077-0CF9-4CB2-8156-DC9FC73D18CB}" type="presOf" srcId="{EC99676E-0759-4075-8DFC-BA265CA86B31}" destId="{28402B48-7E66-4E95-8E55-5B5AF7845476}" srcOrd="0" destOrd="0" presId="urn:microsoft.com/office/officeart/2005/8/layout/hierarchy2"/>
    <dgm:cxn modelId="{19D78D00-536E-4312-B5D8-67F63241D33D}" type="presOf" srcId="{0F311FD1-6BC6-49FC-A361-9EA95B4ADB9E}" destId="{75280241-700F-4DC6-8C2A-1C367C328BE2}" srcOrd="0" destOrd="0" presId="urn:microsoft.com/office/officeart/2005/8/layout/hierarchy2"/>
    <dgm:cxn modelId="{DECF35FC-FF3E-4FC4-8148-0016D9AC1AF9}" type="presOf" srcId="{7AA2B6C1-2583-45B6-BDC6-3A0C5A0259A4}" destId="{BFA8D4AE-685E-4C9F-8A06-AF725C9840F1}" srcOrd="0" destOrd="0" presId="urn:microsoft.com/office/officeart/2005/8/layout/hierarchy2"/>
    <dgm:cxn modelId="{FED50571-822C-44E9-98D6-7DDB0BE26E06}" type="presOf" srcId="{1D395184-18E3-4F53-A4A8-FC2A97372181}" destId="{073D38AB-026E-4C9B-AB38-68C967867B06}" srcOrd="0" destOrd="0" presId="urn:microsoft.com/office/officeart/2005/8/layout/hierarchy2"/>
    <dgm:cxn modelId="{D9F3E632-ECAE-40F1-ADC7-CF89C40274F7}" srcId="{0F311FD1-6BC6-49FC-A361-9EA95B4ADB9E}" destId="{1D395184-18E3-4F53-A4A8-FC2A97372181}" srcOrd="2" destOrd="0" parTransId="{53C626EC-6F28-49EB-8FE5-B479EB126B61}" sibTransId="{898E6749-5C17-4CFD-9EF4-7115EB4589B8}"/>
    <dgm:cxn modelId="{E0D115E0-5985-4B91-A34E-1457FE55E640}" type="presOf" srcId="{53C626EC-6F28-49EB-8FE5-B479EB126B61}" destId="{3A51C8E4-F2B1-4B1E-9A32-4AEDA7419D21}" srcOrd="1" destOrd="0" presId="urn:microsoft.com/office/officeart/2005/8/layout/hierarchy2"/>
    <dgm:cxn modelId="{D68E2CAC-07E2-49BE-A42D-996BD07107D5}" type="presOf" srcId="{14C21336-86D8-4A2D-A4FA-B0EF65FFEA6E}" destId="{B13F77EE-A63F-42D4-9B01-CF8F22C5CFDC}" srcOrd="0" destOrd="0" presId="urn:microsoft.com/office/officeart/2005/8/layout/hierarchy2"/>
    <dgm:cxn modelId="{48867231-229E-436C-AF79-5D68CDCE1ECD}" type="presOf" srcId="{DE5E3EC2-8AC7-4C51-BD4C-2721D6F5BC86}" destId="{CDA75AE7-8AFA-4938-B32A-F6E00D3684FD}" srcOrd="0" destOrd="0" presId="urn:microsoft.com/office/officeart/2005/8/layout/hierarchy2"/>
    <dgm:cxn modelId="{BAD66429-5A70-47B6-942F-E7DF924E2971}" srcId="{0F311FD1-6BC6-49FC-A361-9EA95B4ADB9E}" destId="{14C21336-86D8-4A2D-A4FA-B0EF65FFEA6E}" srcOrd="1" destOrd="0" parTransId="{EC99676E-0759-4075-8DFC-BA265CA86B31}" sibTransId="{7C081760-B489-4F44-8332-E9312BA3242D}"/>
    <dgm:cxn modelId="{D8B5DD5F-2A91-4DAB-8CFB-5B5499AE7530}" type="presOf" srcId="{A30DB308-107E-4C5D-86F3-25E1ED598D84}" destId="{BC276E01-129F-4D04-A099-C09890FCD38E}" srcOrd="0" destOrd="0" presId="urn:microsoft.com/office/officeart/2005/8/layout/hierarchy2"/>
    <dgm:cxn modelId="{9498BBF9-A8B1-40F5-99FD-18BE870C5B14}" type="presParOf" srcId="{C340F98B-0A0F-411F-B82B-62D29C0ECB03}" destId="{6883A852-1AEC-4AC4-B383-A0ED3134A85F}" srcOrd="0" destOrd="0" presId="urn:microsoft.com/office/officeart/2005/8/layout/hierarchy2"/>
    <dgm:cxn modelId="{EA30C541-1545-41DF-944F-6B4A5E07C7B7}" type="presParOf" srcId="{6883A852-1AEC-4AC4-B383-A0ED3134A85F}" destId="{BC276E01-129F-4D04-A099-C09890FCD38E}" srcOrd="0" destOrd="0" presId="urn:microsoft.com/office/officeart/2005/8/layout/hierarchy2"/>
    <dgm:cxn modelId="{53CC366F-9E3E-4DFC-AC0C-88C43A45320E}" type="presParOf" srcId="{6883A852-1AEC-4AC4-B383-A0ED3134A85F}" destId="{C8B7320E-14C5-465B-A7C3-9800AB7E5DEB}" srcOrd="1" destOrd="0" presId="urn:microsoft.com/office/officeart/2005/8/layout/hierarchy2"/>
    <dgm:cxn modelId="{8C50F600-D2DE-4650-945F-655D9CB8D9B6}" type="presParOf" srcId="{C340F98B-0A0F-411F-B82B-62D29C0ECB03}" destId="{30BA4A9C-944E-49AF-8E91-C38D80780FF9}" srcOrd="1" destOrd="0" presId="urn:microsoft.com/office/officeart/2005/8/layout/hierarchy2"/>
    <dgm:cxn modelId="{A5B7E49D-06F8-4257-AF66-54C0A7D57644}" type="presParOf" srcId="{30BA4A9C-944E-49AF-8E91-C38D80780FF9}" destId="{75280241-700F-4DC6-8C2A-1C367C328BE2}" srcOrd="0" destOrd="0" presId="urn:microsoft.com/office/officeart/2005/8/layout/hierarchy2"/>
    <dgm:cxn modelId="{9363B116-7162-4EB3-A46E-0260D4BFE510}" type="presParOf" srcId="{30BA4A9C-944E-49AF-8E91-C38D80780FF9}" destId="{0BD39C8E-96C6-4289-A7A6-1D780C0899E9}" srcOrd="1" destOrd="0" presId="urn:microsoft.com/office/officeart/2005/8/layout/hierarchy2"/>
    <dgm:cxn modelId="{9BBFDC78-F57E-4D53-9358-78CAB1A03618}" type="presParOf" srcId="{0BD39C8E-96C6-4289-A7A6-1D780C0899E9}" destId="{CDA75AE7-8AFA-4938-B32A-F6E00D3684FD}" srcOrd="0" destOrd="0" presId="urn:microsoft.com/office/officeart/2005/8/layout/hierarchy2"/>
    <dgm:cxn modelId="{9B1ACCA3-1A2D-414F-8C3B-24E5B661B1BA}" type="presParOf" srcId="{CDA75AE7-8AFA-4938-B32A-F6E00D3684FD}" destId="{DD8EA58D-E927-4D25-97CE-F0ABB5EF1874}" srcOrd="0" destOrd="0" presId="urn:microsoft.com/office/officeart/2005/8/layout/hierarchy2"/>
    <dgm:cxn modelId="{0D190EBC-7BEE-4F89-9667-5F0D7D272E6B}" type="presParOf" srcId="{0BD39C8E-96C6-4289-A7A6-1D780C0899E9}" destId="{08296C6C-17B1-428A-B48D-5F5CBA3D15B4}" srcOrd="1" destOrd="0" presId="urn:microsoft.com/office/officeart/2005/8/layout/hierarchy2"/>
    <dgm:cxn modelId="{9BDACD42-3104-424F-B261-5DC1624B5F6E}" type="presParOf" srcId="{08296C6C-17B1-428A-B48D-5F5CBA3D15B4}" destId="{BFA8D4AE-685E-4C9F-8A06-AF725C9840F1}" srcOrd="0" destOrd="0" presId="urn:microsoft.com/office/officeart/2005/8/layout/hierarchy2"/>
    <dgm:cxn modelId="{A5185FC9-21A7-499F-AABE-43F9F3DDD4AA}" type="presParOf" srcId="{08296C6C-17B1-428A-B48D-5F5CBA3D15B4}" destId="{8F5AE0F0-4783-45B4-9783-E76BE37E09B0}" srcOrd="1" destOrd="0" presId="urn:microsoft.com/office/officeart/2005/8/layout/hierarchy2"/>
    <dgm:cxn modelId="{FC1DDEB4-FDF0-428A-8396-939379509AC7}" type="presParOf" srcId="{0BD39C8E-96C6-4289-A7A6-1D780C0899E9}" destId="{28402B48-7E66-4E95-8E55-5B5AF7845476}" srcOrd="2" destOrd="0" presId="urn:microsoft.com/office/officeart/2005/8/layout/hierarchy2"/>
    <dgm:cxn modelId="{A1044CE6-6BCC-4E77-B8FE-2ECAEFBF53F9}" type="presParOf" srcId="{28402B48-7E66-4E95-8E55-5B5AF7845476}" destId="{47E111BC-6DDC-4BC1-AA96-4817594D5CD2}" srcOrd="0" destOrd="0" presId="urn:microsoft.com/office/officeart/2005/8/layout/hierarchy2"/>
    <dgm:cxn modelId="{3AAE1CF9-D817-4BAC-A894-1E7DC016A4E2}" type="presParOf" srcId="{0BD39C8E-96C6-4289-A7A6-1D780C0899E9}" destId="{62C7BDD3-BE54-4942-9CEA-7165962B5E8F}" srcOrd="3" destOrd="0" presId="urn:microsoft.com/office/officeart/2005/8/layout/hierarchy2"/>
    <dgm:cxn modelId="{21DBF876-CA19-436F-BF57-884B5F85F82D}" type="presParOf" srcId="{62C7BDD3-BE54-4942-9CEA-7165962B5E8F}" destId="{B13F77EE-A63F-42D4-9B01-CF8F22C5CFDC}" srcOrd="0" destOrd="0" presId="urn:microsoft.com/office/officeart/2005/8/layout/hierarchy2"/>
    <dgm:cxn modelId="{841A9A91-5FAE-4C31-907B-EF67545596D3}" type="presParOf" srcId="{62C7BDD3-BE54-4942-9CEA-7165962B5E8F}" destId="{4D37CF5B-E734-4917-A72B-BB3C22404C80}" srcOrd="1" destOrd="0" presId="urn:microsoft.com/office/officeart/2005/8/layout/hierarchy2"/>
    <dgm:cxn modelId="{C168934F-8841-47C0-A9FD-0A87BC6D188A}" type="presParOf" srcId="{0BD39C8E-96C6-4289-A7A6-1D780C0899E9}" destId="{10A39F1E-9716-4EA0-9B1C-57538D0F73A5}" srcOrd="4" destOrd="0" presId="urn:microsoft.com/office/officeart/2005/8/layout/hierarchy2"/>
    <dgm:cxn modelId="{CEC41FFD-A312-419B-A087-A9C6699B4208}" type="presParOf" srcId="{10A39F1E-9716-4EA0-9B1C-57538D0F73A5}" destId="{3A51C8E4-F2B1-4B1E-9A32-4AEDA7419D21}" srcOrd="0" destOrd="0" presId="urn:microsoft.com/office/officeart/2005/8/layout/hierarchy2"/>
    <dgm:cxn modelId="{4FC63E8B-0283-4D03-A142-8472CC01B35D}" type="presParOf" srcId="{0BD39C8E-96C6-4289-A7A6-1D780C0899E9}" destId="{B3932C45-C72B-46C9-9367-522E2609F00C}" srcOrd="5" destOrd="0" presId="urn:microsoft.com/office/officeart/2005/8/layout/hierarchy2"/>
    <dgm:cxn modelId="{247736AA-64BB-4BB4-8DCD-421026DE60FF}" type="presParOf" srcId="{B3932C45-C72B-46C9-9367-522E2609F00C}" destId="{073D38AB-026E-4C9B-AB38-68C967867B06}" srcOrd="0" destOrd="0" presId="urn:microsoft.com/office/officeart/2005/8/layout/hierarchy2"/>
    <dgm:cxn modelId="{C0260DA9-A631-484F-ACAF-BFF6C87495FC}" type="presParOf" srcId="{B3932C45-C72B-46C9-9367-522E2609F00C}" destId="{8FEB48EE-1FE2-4AB4-9B51-89237903D03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70A17-ECCB-4A0C-AFE3-FB47758E1FD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30DB308-107E-4C5D-86F3-25E1ED598D84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Esordienti  - 6/11 anni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BB2318BC-898E-4D4A-AA04-60CEB1788650}" type="parTrans" cxnId="{DF166F60-FBD7-4BAA-81D7-EF0F3BC546E8}">
      <dgm:prSet/>
      <dgm:spPr/>
      <dgm:t>
        <a:bodyPr/>
        <a:lstStyle/>
        <a:p>
          <a:endParaRPr lang="it-IT" sz="1400"/>
        </a:p>
      </dgm:t>
    </dgm:pt>
    <dgm:pt modelId="{C425B3E0-EF82-4ADD-954F-AE1608822B4E}" type="sibTrans" cxnId="{DF166F60-FBD7-4BAA-81D7-EF0F3BC546E8}">
      <dgm:prSet/>
      <dgm:spPr/>
      <dgm:t>
        <a:bodyPr/>
        <a:lstStyle/>
        <a:p>
          <a:endParaRPr lang="it-IT" sz="1400"/>
        </a:p>
      </dgm:t>
    </dgm:pt>
    <dgm:pt modelId="{0F311FD1-6BC6-49FC-A361-9EA95B4ADB9E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Ragazzi – 12/13 anni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35085B27-5763-4D1A-BD66-C48DDD33BCEA}" type="parTrans" cxnId="{2BCB4F4D-5DB4-4E70-80C8-C3F691AFE155}">
      <dgm:prSet/>
      <dgm:spPr/>
      <dgm:t>
        <a:bodyPr/>
        <a:lstStyle/>
        <a:p>
          <a:endParaRPr lang="it-IT" sz="1400"/>
        </a:p>
      </dgm:t>
    </dgm:pt>
    <dgm:pt modelId="{31BCDF23-1D86-4426-9BB4-92815F606804}" type="sibTrans" cxnId="{2BCB4F4D-5DB4-4E70-80C8-C3F691AFE155}">
      <dgm:prSet/>
      <dgm:spPr/>
      <dgm:t>
        <a:bodyPr/>
        <a:lstStyle/>
        <a:p>
          <a:endParaRPr lang="it-IT" sz="1400"/>
        </a:p>
      </dgm:t>
    </dgm:pt>
    <dgm:pt modelId="{F8CB0293-ACEF-4A86-8B2C-B964B6EE641F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Cadetti  - 14/15 anni</a:t>
          </a:r>
          <a:endParaRPr lang="it-IT" sz="18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B8A5EB80-AA13-448C-93C2-A52A5A54EE44}" type="parTrans" cxnId="{C66BF1AF-43C0-4052-9AB5-1CF93890A555}">
      <dgm:prSet/>
      <dgm:spPr/>
      <dgm:t>
        <a:bodyPr/>
        <a:lstStyle/>
        <a:p>
          <a:endParaRPr lang="it-IT" sz="1400"/>
        </a:p>
      </dgm:t>
    </dgm:pt>
    <dgm:pt modelId="{E996936C-579B-47A5-BF67-8FD9E8C12AF7}" type="sibTrans" cxnId="{C66BF1AF-43C0-4052-9AB5-1CF93890A555}">
      <dgm:prSet/>
      <dgm:spPr/>
      <dgm:t>
        <a:bodyPr/>
        <a:lstStyle/>
        <a:p>
          <a:endParaRPr lang="it-IT" sz="1400"/>
        </a:p>
      </dgm:t>
    </dgm:pt>
    <dgm:pt modelId="{7E60ACC3-EAA3-4986-816E-F467D964530C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Allievi – 16/17 anni</a:t>
          </a:r>
          <a:endParaRPr lang="it-IT" sz="18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D77A1741-4869-4C9E-A492-8F62DE384F80}" type="parTrans" cxnId="{454360D4-C6E9-436C-A61C-0F30C375E67D}">
      <dgm:prSet/>
      <dgm:spPr/>
      <dgm:t>
        <a:bodyPr/>
        <a:lstStyle/>
        <a:p>
          <a:endParaRPr lang="it-IT" sz="1400"/>
        </a:p>
      </dgm:t>
    </dgm:pt>
    <dgm:pt modelId="{472BFC9A-1A46-4673-9220-A6194DDF309D}" type="sibTrans" cxnId="{454360D4-C6E9-436C-A61C-0F30C375E67D}">
      <dgm:prSet/>
      <dgm:spPr/>
      <dgm:t>
        <a:bodyPr/>
        <a:lstStyle/>
        <a:p>
          <a:endParaRPr lang="it-IT" sz="1400"/>
        </a:p>
      </dgm:t>
    </dgm:pt>
    <dgm:pt modelId="{667A84A9-7995-4E1F-8C25-48CAA4FC315B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Juniores – 18/19 anni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DF44C67D-BBF3-4AF2-97A3-86C76C77B20C}" type="parTrans" cxnId="{9BDDF40B-EBA0-4235-89F5-98148EE2D930}">
      <dgm:prSet/>
      <dgm:spPr/>
      <dgm:t>
        <a:bodyPr/>
        <a:lstStyle/>
        <a:p>
          <a:endParaRPr lang="it-IT" sz="1400"/>
        </a:p>
      </dgm:t>
    </dgm:pt>
    <dgm:pt modelId="{7ED1167C-906A-4DC6-A081-265B982CF439}" type="sibTrans" cxnId="{9BDDF40B-EBA0-4235-89F5-98148EE2D930}">
      <dgm:prSet/>
      <dgm:spPr/>
      <dgm:t>
        <a:bodyPr/>
        <a:lstStyle/>
        <a:p>
          <a:endParaRPr lang="it-IT" sz="1400"/>
        </a:p>
      </dgm:t>
    </dgm:pt>
    <dgm:pt modelId="{0DA6AEE8-6624-4706-A37A-81DD32491092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Promesse – 20/22 anni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A4D0BF7F-0012-4BED-B3DC-27CA2554645A}" type="parTrans" cxnId="{C896BA1C-1DB7-422F-AC48-4A62022A1E09}">
      <dgm:prSet/>
      <dgm:spPr/>
      <dgm:t>
        <a:bodyPr/>
        <a:lstStyle/>
        <a:p>
          <a:endParaRPr lang="it-IT" sz="1400"/>
        </a:p>
      </dgm:t>
    </dgm:pt>
    <dgm:pt modelId="{D2D59D40-81F2-4D9F-BEEE-C3AA7720468E}" type="sibTrans" cxnId="{C896BA1C-1DB7-422F-AC48-4A62022A1E09}">
      <dgm:prSet/>
      <dgm:spPr/>
      <dgm:t>
        <a:bodyPr/>
        <a:lstStyle/>
        <a:p>
          <a:endParaRPr lang="it-IT" sz="1400"/>
        </a:p>
      </dgm:t>
    </dgm:pt>
    <dgm:pt modelId="{238F8B17-DA93-44FC-B4D1-A497B89DB9FE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Seniores  - 23 e oltre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8C0113A9-0A35-4263-BB2A-170861904888}" type="parTrans" cxnId="{42FD93BE-B3DD-467B-854F-7B9D09596FF7}">
      <dgm:prSet/>
      <dgm:spPr/>
      <dgm:t>
        <a:bodyPr/>
        <a:lstStyle/>
        <a:p>
          <a:endParaRPr lang="it-IT" sz="1400"/>
        </a:p>
      </dgm:t>
    </dgm:pt>
    <dgm:pt modelId="{733D0314-BFB5-410B-BD9E-B8B364898559}" type="sibTrans" cxnId="{42FD93BE-B3DD-467B-854F-7B9D09596FF7}">
      <dgm:prSet/>
      <dgm:spPr/>
      <dgm:t>
        <a:bodyPr/>
        <a:lstStyle/>
        <a:p>
          <a:endParaRPr lang="it-IT" sz="1400"/>
        </a:p>
      </dgm:t>
    </dgm:pt>
    <dgm:pt modelId="{275E3B9D-FB78-4E29-87EF-C4BDBDCE3971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Master – 35 e oltre 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8787B54C-1B78-490A-B282-54FAA593DBB1}" type="parTrans" cxnId="{2CCBFAA2-4667-4605-B0EC-3430D5810FE6}">
      <dgm:prSet/>
      <dgm:spPr/>
      <dgm:t>
        <a:bodyPr/>
        <a:lstStyle/>
        <a:p>
          <a:endParaRPr lang="it-IT" sz="1400"/>
        </a:p>
      </dgm:t>
    </dgm:pt>
    <dgm:pt modelId="{3EBD11E8-FC2A-4264-87C8-41DD7BC2BC8C}" type="sibTrans" cxnId="{2CCBFAA2-4667-4605-B0EC-3430D5810FE6}">
      <dgm:prSet/>
      <dgm:spPr/>
      <dgm:t>
        <a:bodyPr/>
        <a:lstStyle/>
        <a:p>
          <a:endParaRPr lang="it-IT" sz="1400"/>
        </a:p>
      </dgm:t>
    </dgm:pt>
    <dgm:pt modelId="{3AAB287F-CF68-42DB-84C9-8647926C3F00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Amatori – 23/34 anni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BB91FFAA-5858-44AC-B522-F27603419A15}" type="parTrans" cxnId="{E0CC7574-FE4C-47AF-86FD-1E3D48352354}">
      <dgm:prSet/>
      <dgm:spPr/>
      <dgm:t>
        <a:bodyPr/>
        <a:lstStyle/>
        <a:p>
          <a:endParaRPr lang="it-IT" sz="1600"/>
        </a:p>
      </dgm:t>
    </dgm:pt>
    <dgm:pt modelId="{63172038-E059-4DE9-B0B3-2CC67EF5ABB6}" type="sibTrans" cxnId="{E0CC7574-FE4C-47AF-86FD-1E3D48352354}">
      <dgm:prSet/>
      <dgm:spPr/>
      <dgm:t>
        <a:bodyPr/>
        <a:lstStyle/>
        <a:p>
          <a:endParaRPr lang="it-IT" sz="1600"/>
        </a:p>
      </dgm:t>
    </dgm:pt>
    <dgm:pt modelId="{C340F98B-0A0F-411F-B82B-62D29C0ECB03}" type="pres">
      <dgm:prSet presAssocID="{BE570A17-ECCB-4A0C-AFE3-FB47758E1FD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883A852-1AEC-4AC4-B383-A0ED3134A85F}" type="pres">
      <dgm:prSet presAssocID="{A30DB308-107E-4C5D-86F3-25E1ED598D84}" presName="root1" presStyleCnt="0"/>
      <dgm:spPr/>
    </dgm:pt>
    <dgm:pt modelId="{BC276E01-129F-4D04-A099-C09890FCD38E}" type="pres">
      <dgm:prSet presAssocID="{A30DB308-107E-4C5D-86F3-25E1ED598D84}" presName="LevelOneTextNode" presStyleLbl="node0" presStyleIdx="0" presStyleCnt="9" custScaleX="448035" custLinFactNeighborX="-8522" custLinFactNeighborY="2910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B7320E-14C5-465B-A7C3-9800AB7E5DEB}" type="pres">
      <dgm:prSet presAssocID="{A30DB308-107E-4C5D-86F3-25E1ED598D84}" presName="level2hierChild" presStyleCnt="0"/>
      <dgm:spPr/>
    </dgm:pt>
    <dgm:pt modelId="{30BA4A9C-944E-49AF-8E91-C38D80780FF9}" type="pres">
      <dgm:prSet presAssocID="{0F311FD1-6BC6-49FC-A361-9EA95B4ADB9E}" presName="root1" presStyleCnt="0"/>
      <dgm:spPr/>
    </dgm:pt>
    <dgm:pt modelId="{75280241-700F-4DC6-8C2A-1C367C328BE2}" type="pres">
      <dgm:prSet presAssocID="{0F311FD1-6BC6-49FC-A361-9EA95B4ADB9E}" presName="LevelOneTextNode" presStyleLbl="node0" presStyleIdx="1" presStyleCnt="9" custScaleX="451911" custLinFactNeighborX="-8522" custLinFactNeighborY="1630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BD39C8E-96C6-4289-A7A6-1D780C0899E9}" type="pres">
      <dgm:prSet presAssocID="{0F311FD1-6BC6-49FC-A361-9EA95B4ADB9E}" presName="level2hierChild" presStyleCnt="0"/>
      <dgm:spPr/>
    </dgm:pt>
    <dgm:pt modelId="{DEE8411A-CE3B-447B-8C62-1B7E90BE7E02}" type="pres">
      <dgm:prSet presAssocID="{F8CB0293-ACEF-4A86-8B2C-B964B6EE641F}" presName="root1" presStyleCnt="0"/>
      <dgm:spPr/>
    </dgm:pt>
    <dgm:pt modelId="{7A817067-1309-4FCD-A032-8D351A08B252}" type="pres">
      <dgm:prSet presAssocID="{F8CB0293-ACEF-4A86-8B2C-B964B6EE641F}" presName="LevelOneTextNode" presStyleLbl="node0" presStyleIdx="2" presStyleCnt="9" custScaleX="449179" custLinFactNeighborX="-8522" custLinFactNeighborY="350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A8B51A1-0E63-45F4-A97D-3A6428CABE38}" type="pres">
      <dgm:prSet presAssocID="{F8CB0293-ACEF-4A86-8B2C-B964B6EE641F}" presName="level2hierChild" presStyleCnt="0"/>
      <dgm:spPr/>
    </dgm:pt>
    <dgm:pt modelId="{C2A88E5B-4B16-4192-9C00-8EE40983A62C}" type="pres">
      <dgm:prSet presAssocID="{7E60ACC3-EAA3-4986-816E-F467D964530C}" presName="root1" presStyleCnt="0"/>
      <dgm:spPr/>
    </dgm:pt>
    <dgm:pt modelId="{D1D5FC59-EDC3-42B8-B6D0-1FD983ED6F63}" type="pres">
      <dgm:prSet presAssocID="{7E60ACC3-EAA3-4986-816E-F467D964530C}" presName="LevelOneTextNode" presStyleLbl="node0" presStyleIdx="3" presStyleCnt="9" custScaleX="459851" custLinFactNeighborX="-10441" custLinFactNeighborY="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143F01D0-95FD-4015-B9EF-938D955D5EFA}" type="pres">
      <dgm:prSet presAssocID="{7E60ACC3-EAA3-4986-816E-F467D964530C}" presName="level2hierChild" presStyleCnt="0"/>
      <dgm:spPr/>
    </dgm:pt>
    <dgm:pt modelId="{4366772C-B935-426A-B204-DCD829CD57A7}" type="pres">
      <dgm:prSet presAssocID="{667A84A9-7995-4E1F-8C25-48CAA4FC315B}" presName="root1" presStyleCnt="0"/>
      <dgm:spPr/>
    </dgm:pt>
    <dgm:pt modelId="{9AD18CF2-0405-4558-90CD-BBE97CC382B5}" type="pres">
      <dgm:prSet presAssocID="{667A84A9-7995-4E1F-8C25-48CAA4FC315B}" presName="LevelOneTextNode" presStyleLbl="node0" presStyleIdx="4" presStyleCnt="9" custScaleX="446698" custLinFactNeighborX="-10441" custLinFactNeighborY="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BE910D3-7EC3-4F5F-9A84-AB4723874FE6}" type="pres">
      <dgm:prSet presAssocID="{667A84A9-7995-4E1F-8C25-48CAA4FC315B}" presName="level2hierChild" presStyleCnt="0"/>
      <dgm:spPr/>
    </dgm:pt>
    <dgm:pt modelId="{895D50BE-A37A-4A6E-84A1-9BC252F9C4DE}" type="pres">
      <dgm:prSet presAssocID="{0DA6AEE8-6624-4706-A37A-81DD32491092}" presName="root1" presStyleCnt="0"/>
      <dgm:spPr/>
    </dgm:pt>
    <dgm:pt modelId="{B17E78D3-0E0F-4487-97DD-64A651814902}" type="pres">
      <dgm:prSet presAssocID="{0DA6AEE8-6624-4706-A37A-81DD32491092}" presName="LevelOneTextNode" presStyleLbl="node0" presStyleIdx="5" presStyleCnt="9" custScaleX="459851" custLinFactNeighborX="-10441" custLinFactNeighborY="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FD3556C-F0CA-4522-8A70-6B7B2E0BC838}" type="pres">
      <dgm:prSet presAssocID="{0DA6AEE8-6624-4706-A37A-81DD32491092}" presName="level2hierChild" presStyleCnt="0"/>
      <dgm:spPr/>
    </dgm:pt>
    <dgm:pt modelId="{A3654F59-AB87-4690-AACD-E2C0A9528D40}" type="pres">
      <dgm:prSet presAssocID="{238F8B17-DA93-44FC-B4D1-A497B89DB9FE}" presName="root1" presStyleCnt="0"/>
      <dgm:spPr/>
    </dgm:pt>
    <dgm:pt modelId="{D0EDC900-2D35-4C3A-A5F4-E31EC12A80A2}" type="pres">
      <dgm:prSet presAssocID="{238F8B17-DA93-44FC-B4D1-A497B89DB9FE}" presName="LevelOneTextNode" presStyleLbl="node0" presStyleIdx="6" presStyleCnt="9" custScaleX="455059" custLinFactNeighborX="-10441" custLinFactNeighborY="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89B94EB-CDD8-406B-921A-2E36A289B311}" type="pres">
      <dgm:prSet presAssocID="{238F8B17-DA93-44FC-B4D1-A497B89DB9FE}" presName="level2hierChild" presStyleCnt="0"/>
      <dgm:spPr/>
    </dgm:pt>
    <dgm:pt modelId="{1E8EA279-A28C-400F-B0EE-6A6A34592510}" type="pres">
      <dgm:prSet presAssocID="{3AAB287F-CF68-42DB-84C9-8647926C3F00}" presName="root1" presStyleCnt="0"/>
      <dgm:spPr/>
    </dgm:pt>
    <dgm:pt modelId="{F3414D73-0C55-4E66-BA37-C30BD8A00B48}" type="pres">
      <dgm:prSet presAssocID="{3AAB287F-CF68-42DB-84C9-8647926C3F00}" presName="LevelOneTextNode" presStyleLbl="node0" presStyleIdx="7" presStyleCnt="9" custScaleX="455200" custLinFactNeighborX="-5902" custLinFactNeighborY="118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87FFD11-98AA-4AA2-AE90-2BF847044ECF}" type="pres">
      <dgm:prSet presAssocID="{3AAB287F-CF68-42DB-84C9-8647926C3F00}" presName="level2hierChild" presStyleCnt="0"/>
      <dgm:spPr/>
    </dgm:pt>
    <dgm:pt modelId="{77632870-6768-4DDD-A5BA-51BDCE35B7CE}" type="pres">
      <dgm:prSet presAssocID="{275E3B9D-FB78-4E29-87EF-C4BDBDCE3971}" presName="root1" presStyleCnt="0"/>
      <dgm:spPr/>
    </dgm:pt>
    <dgm:pt modelId="{48766351-E380-4860-8BA0-25CDF76D9EB6}" type="pres">
      <dgm:prSet presAssocID="{275E3B9D-FB78-4E29-87EF-C4BDBDCE3971}" presName="LevelOneTextNode" presStyleLbl="node0" presStyleIdx="8" presStyleCnt="9" custScaleX="455059" custLinFactNeighborX="-10441" custLinFactNeighborY="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56C982C-C210-4AD5-B76E-4828C10DDB35}" type="pres">
      <dgm:prSet presAssocID="{275E3B9D-FB78-4E29-87EF-C4BDBDCE3971}" presName="level2hierChild" presStyleCnt="0"/>
      <dgm:spPr/>
    </dgm:pt>
  </dgm:ptLst>
  <dgm:cxnLst>
    <dgm:cxn modelId="{96C8F152-8260-4ED9-82B9-0ADBCA5206BE}" type="presOf" srcId="{BE570A17-ECCB-4A0C-AFE3-FB47758E1FDA}" destId="{C340F98B-0A0F-411F-B82B-62D29C0ECB03}" srcOrd="0" destOrd="0" presId="urn:microsoft.com/office/officeart/2005/8/layout/hierarchy2"/>
    <dgm:cxn modelId="{0543AD0A-2EC2-4F02-B451-9D5EFC37088C}" type="presOf" srcId="{A30DB308-107E-4C5D-86F3-25E1ED598D84}" destId="{BC276E01-129F-4D04-A099-C09890FCD38E}" srcOrd="0" destOrd="0" presId="urn:microsoft.com/office/officeart/2005/8/layout/hierarchy2"/>
    <dgm:cxn modelId="{1D2ED5A3-2053-41C6-AC90-67ACA9B68117}" type="presOf" srcId="{238F8B17-DA93-44FC-B4D1-A497B89DB9FE}" destId="{D0EDC900-2D35-4C3A-A5F4-E31EC12A80A2}" srcOrd="0" destOrd="0" presId="urn:microsoft.com/office/officeart/2005/8/layout/hierarchy2"/>
    <dgm:cxn modelId="{C896BA1C-1DB7-422F-AC48-4A62022A1E09}" srcId="{BE570A17-ECCB-4A0C-AFE3-FB47758E1FDA}" destId="{0DA6AEE8-6624-4706-A37A-81DD32491092}" srcOrd="5" destOrd="0" parTransId="{A4D0BF7F-0012-4BED-B3DC-27CA2554645A}" sibTransId="{D2D59D40-81F2-4D9F-BEEE-C3AA7720468E}"/>
    <dgm:cxn modelId="{9BDDF40B-EBA0-4235-89F5-98148EE2D930}" srcId="{BE570A17-ECCB-4A0C-AFE3-FB47758E1FDA}" destId="{667A84A9-7995-4E1F-8C25-48CAA4FC315B}" srcOrd="4" destOrd="0" parTransId="{DF44C67D-BBF3-4AF2-97A3-86C76C77B20C}" sibTransId="{7ED1167C-906A-4DC6-A081-265B982CF439}"/>
    <dgm:cxn modelId="{454360D4-C6E9-436C-A61C-0F30C375E67D}" srcId="{BE570A17-ECCB-4A0C-AFE3-FB47758E1FDA}" destId="{7E60ACC3-EAA3-4986-816E-F467D964530C}" srcOrd="3" destOrd="0" parTransId="{D77A1741-4869-4C9E-A492-8F62DE384F80}" sibTransId="{472BFC9A-1A46-4673-9220-A6194DDF309D}"/>
    <dgm:cxn modelId="{42FD93BE-B3DD-467B-854F-7B9D09596FF7}" srcId="{BE570A17-ECCB-4A0C-AFE3-FB47758E1FDA}" destId="{238F8B17-DA93-44FC-B4D1-A497B89DB9FE}" srcOrd="6" destOrd="0" parTransId="{8C0113A9-0A35-4263-BB2A-170861904888}" sibTransId="{733D0314-BFB5-410B-BD9E-B8B364898559}"/>
    <dgm:cxn modelId="{EC0E9754-BB51-45FB-A0CF-4E284A7A2A29}" type="presOf" srcId="{7E60ACC3-EAA3-4986-816E-F467D964530C}" destId="{D1D5FC59-EDC3-42B8-B6D0-1FD983ED6F63}" srcOrd="0" destOrd="0" presId="urn:microsoft.com/office/officeart/2005/8/layout/hierarchy2"/>
    <dgm:cxn modelId="{C66BF1AF-43C0-4052-9AB5-1CF93890A555}" srcId="{BE570A17-ECCB-4A0C-AFE3-FB47758E1FDA}" destId="{F8CB0293-ACEF-4A86-8B2C-B964B6EE641F}" srcOrd="2" destOrd="0" parTransId="{B8A5EB80-AA13-448C-93C2-A52A5A54EE44}" sibTransId="{E996936C-579B-47A5-BF67-8FD9E8C12AF7}"/>
    <dgm:cxn modelId="{E0CC7574-FE4C-47AF-86FD-1E3D48352354}" srcId="{BE570A17-ECCB-4A0C-AFE3-FB47758E1FDA}" destId="{3AAB287F-CF68-42DB-84C9-8647926C3F00}" srcOrd="7" destOrd="0" parTransId="{BB91FFAA-5858-44AC-B522-F27603419A15}" sibTransId="{63172038-E059-4DE9-B0B3-2CC67EF5ABB6}"/>
    <dgm:cxn modelId="{98EFF662-B523-4B61-AD7F-130A4EDAEC8B}" type="presOf" srcId="{F8CB0293-ACEF-4A86-8B2C-B964B6EE641F}" destId="{7A817067-1309-4FCD-A032-8D351A08B252}" srcOrd="0" destOrd="0" presId="urn:microsoft.com/office/officeart/2005/8/layout/hierarchy2"/>
    <dgm:cxn modelId="{833922AA-62D5-4CCF-BDF0-42D85DA9E581}" type="presOf" srcId="{667A84A9-7995-4E1F-8C25-48CAA4FC315B}" destId="{9AD18CF2-0405-4558-90CD-BBE97CC382B5}" srcOrd="0" destOrd="0" presId="urn:microsoft.com/office/officeart/2005/8/layout/hierarchy2"/>
    <dgm:cxn modelId="{2E0B10C5-8CCB-46AB-B2FC-B0B1305D1C26}" type="presOf" srcId="{3AAB287F-CF68-42DB-84C9-8647926C3F00}" destId="{F3414D73-0C55-4E66-BA37-C30BD8A00B48}" srcOrd="0" destOrd="0" presId="urn:microsoft.com/office/officeart/2005/8/layout/hierarchy2"/>
    <dgm:cxn modelId="{DF166F60-FBD7-4BAA-81D7-EF0F3BC546E8}" srcId="{BE570A17-ECCB-4A0C-AFE3-FB47758E1FDA}" destId="{A30DB308-107E-4C5D-86F3-25E1ED598D84}" srcOrd="0" destOrd="0" parTransId="{BB2318BC-898E-4D4A-AA04-60CEB1788650}" sibTransId="{C425B3E0-EF82-4ADD-954F-AE1608822B4E}"/>
    <dgm:cxn modelId="{4BDC2212-F2CC-4D98-A40D-6B35D7D34FE4}" type="presOf" srcId="{0DA6AEE8-6624-4706-A37A-81DD32491092}" destId="{B17E78D3-0E0F-4487-97DD-64A651814902}" srcOrd="0" destOrd="0" presId="urn:microsoft.com/office/officeart/2005/8/layout/hierarchy2"/>
    <dgm:cxn modelId="{2BCB4F4D-5DB4-4E70-80C8-C3F691AFE155}" srcId="{BE570A17-ECCB-4A0C-AFE3-FB47758E1FDA}" destId="{0F311FD1-6BC6-49FC-A361-9EA95B4ADB9E}" srcOrd="1" destOrd="0" parTransId="{35085B27-5763-4D1A-BD66-C48DDD33BCEA}" sibTransId="{31BCDF23-1D86-4426-9BB4-92815F606804}"/>
    <dgm:cxn modelId="{2CCBFAA2-4667-4605-B0EC-3430D5810FE6}" srcId="{BE570A17-ECCB-4A0C-AFE3-FB47758E1FDA}" destId="{275E3B9D-FB78-4E29-87EF-C4BDBDCE3971}" srcOrd="8" destOrd="0" parTransId="{8787B54C-1B78-490A-B282-54FAA593DBB1}" sibTransId="{3EBD11E8-FC2A-4264-87C8-41DD7BC2BC8C}"/>
    <dgm:cxn modelId="{53070FF2-276A-4C25-9A61-FEFCF1E81762}" type="presOf" srcId="{275E3B9D-FB78-4E29-87EF-C4BDBDCE3971}" destId="{48766351-E380-4860-8BA0-25CDF76D9EB6}" srcOrd="0" destOrd="0" presId="urn:microsoft.com/office/officeart/2005/8/layout/hierarchy2"/>
    <dgm:cxn modelId="{BBE1B930-F6CC-445D-8832-3AA132C9FA9D}" type="presOf" srcId="{0F311FD1-6BC6-49FC-A361-9EA95B4ADB9E}" destId="{75280241-700F-4DC6-8C2A-1C367C328BE2}" srcOrd="0" destOrd="0" presId="urn:microsoft.com/office/officeart/2005/8/layout/hierarchy2"/>
    <dgm:cxn modelId="{9BDE8AD0-C553-4EF9-8D49-615EC36E376D}" type="presParOf" srcId="{C340F98B-0A0F-411F-B82B-62D29C0ECB03}" destId="{6883A852-1AEC-4AC4-B383-A0ED3134A85F}" srcOrd="0" destOrd="0" presId="urn:microsoft.com/office/officeart/2005/8/layout/hierarchy2"/>
    <dgm:cxn modelId="{2DCB101F-7947-4604-914C-3C64022963DD}" type="presParOf" srcId="{6883A852-1AEC-4AC4-B383-A0ED3134A85F}" destId="{BC276E01-129F-4D04-A099-C09890FCD38E}" srcOrd="0" destOrd="0" presId="urn:microsoft.com/office/officeart/2005/8/layout/hierarchy2"/>
    <dgm:cxn modelId="{37E4D2DA-2721-4DC1-8454-80867EE7AB75}" type="presParOf" srcId="{6883A852-1AEC-4AC4-B383-A0ED3134A85F}" destId="{C8B7320E-14C5-465B-A7C3-9800AB7E5DEB}" srcOrd="1" destOrd="0" presId="urn:microsoft.com/office/officeart/2005/8/layout/hierarchy2"/>
    <dgm:cxn modelId="{EF09E896-A3FB-4882-B70A-3A7F0811A469}" type="presParOf" srcId="{C340F98B-0A0F-411F-B82B-62D29C0ECB03}" destId="{30BA4A9C-944E-49AF-8E91-C38D80780FF9}" srcOrd="1" destOrd="0" presId="urn:microsoft.com/office/officeart/2005/8/layout/hierarchy2"/>
    <dgm:cxn modelId="{D1EA35E6-8D6C-41CA-927D-AFEC4932BB9F}" type="presParOf" srcId="{30BA4A9C-944E-49AF-8E91-C38D80780FF9}" destId="{75280241-700F-4DC6-8C2A-1C367C328BE2}" srcOrd="0" destOrd="0" presId="urn:microsoft.com/office/officeart/2005/8/layout/hierarchy2"/>
    <dgm:cxn modelId="{89578F6E-3C52-4E11-BF1A-0EE094DAB1F2}" type="presParOf" srcId="{30BA4A9C-944E-49AF-8E91-C38D80780FF9}" destId="{0BD39C8E-96C6-4289-A7A6-1D780C0899E9}" srcOrd="1" destOrd="0" presId="urn:microsoft.com/office/officeart/2005/8/layout/hierarchy2"/>
    <dgm:cxn modelId="{522A31CC-9911-4149-A6A9-5D4F790F3F7C}" type="presParOf" srcId="{C340F98B-0A0F-411F-B82B-62D29C0ECB03}" destId="{DEE8411A-CE3B-447B-8C62-1B7E90BE7E02}" srcOrd="2" destOrd="0" presId="urn:microsoft.com/office/officeart/2005/8/layout/hierarchy2"/>
    <dgm:cxn modelId="{BB57F483-1700-44D7-9697-F4E5B5226F88}" type="presParOf" srcId="{DEE8411A-CE3B-447B-8C62-1B7E90BE7E02}" destId="{7A817067-1309-4FCD-A032-8D351A08B252}" srcOrd="0" destOrd="0" presId="urn:microsoft.com/office/officeart/2005/8/layout/hierarchy2"/>
    <dgm:cxn modelId="{EA0FB3F7-CE83-45EA-9F25-1BA028CA63EE}" type="presParOf" srcId="{DEE8411A-CE3B-447B-8C62-1B7E90BE7E02}" destId="{5A8B51A1-0E63-45F4-A97D-3A6428CABE38}" srcOrd="1" destOrd="0" presId="urn:microsoft.com/office/officeart/2005/8/layout/hierarchy2"/>
    <dgm:cxn modelId="{ABD45EC6-AF03-477F-BF64-5F0C6A6F65A7}" type="presParOf" srcId="{C340F98B-0A0F-411F-B82B-62D29C0ECB03}" destId="{C2A88E5B-4B16-4192-9C00-8EE40983A62C}" srcOrd="3" destOrd="0" presId="urn:microsoft.com/office/officeart/2005/8/layout/hierarchy2"/>
    <dgm:cxn modelId="{2E1BA005-8B87-4964-B3E7-C8FD8E3B1C1B}" type="presParOf" srcId="{C2A88E5B-4B16-4192-9C00-8EE40983A62C}" destId="{D1D5FC59-EDC3-42B8-B6D0-1FD983ED6F63}" srcOrd="0" destOrd="0" presId="urn:microsoft.com/office/officeart/2005/8/layout/hierarchy2"/>
    <dgm:cxn modelId="{2880EBDC-4281-48D3-BB45-E4F153BC3ED5}" type="presParOf" srcId="{C2A88E5B-4B16-4192-9C00-8EE40983A62C}" destId="{143F01D0-95FD-4015-B9EF-938D955D5EFA}" srcOrd="1" destOrd="0" presId="urn:microsoft.com/office/officeart/2005/8/layout/hierarchy2"/>
    <dgm:cxn modelId="{035966E9-6142-43E4-9613-6DB24EB58D89}" type="presParOf" srcId="{C340F98B-0A0F-411F-B82B-62D29C0ECB03}" destId="{4366772C-B935-426A-B204-DCD829CD57A7}" srcOrd="4" destOrd="0" presId="urn:microsoft.com/office/officeart/2005/8/layout/hierarchy2"/>
    <dgm:cxn modelId="{57D3F22B-FA46-4DF7-87A3-EB039270B256}" type="presParOf" srcId="{4366772C-B935-426A-B204-DCD829CD57A7}" destId="{9AD18CF2-0405-4558-90CD-BBE97CC382B5}" srcOrd="0" destOrd="0" presId="urn:microsoft.com/office/officeart/2005/8/layout/hierarchy2"/>
    <dgm:cxn modelId="{194116C6-EC4E-4D7C-BC9D-9B7931A13F2A}" type="presParOf" srcId="{4366772C-B935-426A-B204-DCD829CD57A7}" destId="{5BE910D3-7EC3-4F5F-9A84-AB4723874FE6}" srcOrd="1" destOrd="0" presId="urn:microsoft.com/office/officeart/2005/8/layout/hierarchy2"/>
    <dgm:cxn modelId="{A42B6D68-047F-44EA-91F9-451906517023}" type="presParOf" srcId="{C340F98B-0A0F-411F-B82B-62D29C0ECB03}" destId="{895D50BE-A37A-4A6E-84A1-9BC252F9C4DE}" srcOrd="5" destOrd="0" presId="urn:microsoft.com/office/officeart/2005/8/layout/hierarchy2"/>
    <dgm:cxn modelId="{83FFC17D-68EB-40AA-B1D9-868089B56A95}" type="presParOf" srcId="{895D50BE-A37A-4A6E-84A1-9BC252F9C4DE}" destId="{B17E78D3-0E0F-4487-97DD-64A651814902}" srcOrd="0" destOrd="0" presId="urn:microsoft.com/office/officeart/2005/8/layout/hierarchy2"/>
    <dgm:cxn modelId="{A6858A80-0C46-47AC-99AB-32DA7867DD53}" type="presParOf" srcId="{895D50BE-A37A-4A6E-84A1-9BC252F9C4DE}" destId="{5FD3556C-F0CA-4522-8A70-6B7B2E0BC838}" srcOrd="1" destOrd="0" presId="urn:microsoft.com/office/officeart/2005/8/layout/hierarchy2"/>
    <dgm:cxn modelId="{6540AA9B-4069-409A-BDFB-E46BAE0BB33B}" type="presParOf" srcId="{C340F98B-0A0F-411F-B82B-62D29C0ECB03}" destId="{A3654F59-AB87-4690-AACD-E2C0A9528D40}" srcOrd="6" destOrd="0" presId="urn:microsoft.com/office/officeart/2005/8/layout/hierarchy2"/>
    <dgm:cxn modelId="{C85CB896-78F5-4058-89A1-1A1E1896F8A5}" type="presParOf" srcId="{A3654F59-AB87-4690-AACD-E2C0A9528D40}" destId="{D0EDC900-2D35-4C3A-A5F4-E31EC12A80A2}" srcOrd="0" destOrd="0" presId="urn:microsoft.com/office/officeart/2005/8/layout/hierarchy2"/>
    <dgm:cxn modelId="{38B04A3D-5138-4367-8133-FF28D7EC3BD4}" type="presParOf" srcId="{A3654F59-AB87-4690-AACD-E2C0A9528D40}" destId="{F89B94EB-CDD8-406B-921A-2E36A289B311}" srcOrd="1" destOrd="0" presId="urn:microsoft.com/office/officeart/2005/8/layout/hierarchy2"/>
    <dgm:cxn modelId="{85FFE829-4563-4881-9853-C6AB727052D1}" type="presParOf" srcId="{C340F98B-0A0F-411F-B82B-62D29C0ECB03}" destId="{1E8EA279-A28C-400F-B0EE-6A6A34592510}" srcOrd="7" destOrd="0" presId="urn:microsoft.com/office/officeart/2005/8/layout/hierarchy2"/>
    <dgm:cxn modelId="{D7105274-F37C-444C-B414-32CA450B3891}" type="presParOf" srcId="{1E8EA279-A28C-400F-B0EE-6A6A34592510}" destId="{F3414D73-0C55-4E66-BA37-C30BD8A00B48}" srcOrd="0" destOrd="0" presId="urn:microsoft.com/office/officeart/2005/8/layout/hierarchy2"/>
    <dgm:cxn modelId="{376288D1-C515-4F03-B652-C920D765456E}" type="presParOf" srcId="{1E8EA279-A28C-400F-B0EE-6A6A34592510}" destId="{F87FFD11-98AA-4AA2-AE90-2BF847044ECF}" srcOrd="1" destOrd="0" presId="urn:microsoft.com/office/officeart/2005/8/layout/hierarchy2"/>
    <dgm:cxn modelId="{4E24E5FA-B0E4-410E-98A1-C2E1CED1ED67}" type="presParOf" srcId="{C340F98B-0A0F-411F-B82B-62D29C0ECB03}" destId="{77632870-6768-4DDD-A5BA-51BDCE35B7CE}" srcOrd="8" destOrd="0" presId="urn:microsoft.com/office/officeart/2005/8/layout/hierarchy2"/>
    <dgm:cxn modelId="{B401B16D-7DA1-405A-A65C-2A2E24DF793D}" type="presParOf" srcId="{77632870-6768-4DDD-A5BA-51BDCE35B7CE}" destId="{48766351-E380-4860-8BA0-25CDF76D9EB6}" srcOrd="0" destOrd="0" presId="urn:microsoft.com/office/officeart/2005/8/layout/hierarchy2"/>
    <dgm:cxn modelId="{837DA149-7343-4CCF-8865-D3D73C1F9A28}" type="presParOf" srcId="{77632870-6768-4DDD-A5BA-51BDCE35B7CE}" destId="{E56C982C-C210-4AD5-B76E-4828C10DDB3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570A17-ECCB-4A0C-AFE3-FB47758E1FD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30DB308-107E-4C5D-86F3-25E1ED598D84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IAAF – Federazione Internazionale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BB2318BC-898E-4D4A-AA04-60CEB1788650}" type="parTrans" cxnId="{DF166F60-FBD7-4BAA-81D7-EF0F3BC546E8}">
      <dgm:prSet/>
      <dgm:spPr/>
      <dgm:t>
        <a:bodyPr/>
        <a:lstStyle/>
        <a:p>
          <a:endParaRPr lang="it-IT" sz="1400"/>
        </a:p>
      </dgm:t>
    </dgm:pt>
    <dgm:pt modelId="{C425B3E0-EF82-4ADD-954F-AE1608822B4E}" type="sibTrans" cxnId="{DF166F60-FBD7-4BAA-81D7-EF0F3BC546E8}">
      <dgm:prSet/>
      <dgm:spPr/>
      <dgm:t>
        <a:bodyPr/>
        <a:lstStyle/>
        <a:p>
          <a:endParaRPr lang="it-IT" sz="1400"/>
        </a:p>
      </dgm:t>
    </dgm:pt>
    <dgm:pt modelId="{0F311FD1-6BC6-49FC-A361-9EA95B4ADB9E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20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FIDAL – </a:t>
          </a:r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Federazione Italiana</a:t>
          </a:r>
          <a:endParaRPr lang="it-IT" sz="20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35085B27-5763-4D1A-BD66-C48DDD33BCEA}" type="parTrans" cxnId="{2BCB4F4D-5DB4-4E70-80C8-C3F691AFE155}">
      <dgm:prSet/>
      <dgm:spPr/>
      <dgm:t>
        <a:bodyPr/>
        <a:lstStyle/>
        <a:p>
          <a:endParaRPr lang="it-IT" sz="1400"/>
        </a:p>
      </dgm:t>
    </dgm:pt>
    <dgm:pt modelId="{31BCDF23-1D86-4426-9BB4-92815F606804}" type="sibTrans" cxnId="{2BCB4F4D-5DB4-4E70-80C8-C3F691AFE155}">
      <dgm:prSet/>
      <dgm:spPr/>
      <dgm:t>
        <a:bodyPr/>
        <a:lstStyle/>
        <a:p>
          <a:endParaRPr lang="it-IT" sz="1400"/>
        </a:p>
      </dgm:t>
    </dgm:pt>
    <dgm:pt modelId="{F8CB0293-ACEF-4A86-8B2C-B964B6EE641F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400" b="1" dirty="0" err="1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CC.RR</a:t>
          </a:r>
          <a:r>
            <a:rPr lang="it-IT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. - Comitati Regionali </a:t>
          </a:r>
          <a:endParaRPr lang="it-IT" sz="1400" b="1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gm:t>
    </dgm:pt>
    <dgm:pt modelId="{B8A5EB80-AA13-448C-93C2-A52A5A54EE44}" type="parTrans" cxnId="{C66BF1AF-43C0-4052-9AB5-1CF93890A555}">
      <dgm:prSet/>
      <dgm:spPr/>
      <dgm:t>
        <a:bodyPr/>
        <a:lstStyle/>
        <a:p>
          <a:endParaRPr lang="it-IT" sz="1400"/>
        </a:p>
      </dgm:t>
    </dgm:pt>
    <dgm:pt modelId="{E996936C-579B-47A5-BF67-8FD9E8C12AF7}" type="sibTrans" cxnId="{C66BF1AF-43C0-4052-9AB5-1CF93890A555}">
      <dgm:prSet/>
      <dgm:spPr/>
      <dgm:t>
        <a:bodyPr/>
        <a:lstStyle/>
        <a:p>
          <a:endParaRPr lang="it-IT" sz="1400"/>
        </a:p>
      </dgm:t>
    </dgm:pt>
    <dgm:pt modelId="{7E60ACC3-EAA3-4986-816E-F467D964530C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24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Società</a:t>
          </a:r>
          <a:endParaRPr lang="it-IT" sz="24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D77A1741-4869-4C9E-A492-8F62DE384F80}" type="parTrans" cxnId="{454360D4-C6E9-436C-A61C-0F30C375E67D}">
      <dgm:prSet/>
      <dgm:spPr/>
      <dgm:t>
        <a:bodyPr/>
        <a:lstStyle/>
        <a:p>
          <a:endParaRPr lang="it-IT" sz="1400"/>
        </a:p>
      </dgm:t>
    </dgm:pt>
    <dgm:pt modelId="{472BFC9A-1A46-4673-9220-A6194DDF309D}" type="sibTrans" cxnId="{454360D4-C6E9-436C-A61C-0F30C375E67D}">
      <dgm:prSet/>
      <dgm:spPr/>
      <dgm:t>
        <a:bodyPr/>
        <a:lstStyle/>
        <a:p>
          <a:endParaRPr lang="it-IT" sz="1400"/>
        </a:p>
      </dgm:t>
    </dgm:pt>
    <dgm:pt modelId="{667A84A9-7995-4E1F-8C25-48CAA4FC315B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6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Dirigente</a:t>
          </a:r>
          <a:endParaRPr lang="it-IT" sz="16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DF44C67D-BBF3-4AF2-97A3-86C76C77B20C}" type="parTrans" cxnId="{9BDDF40B-EBA0-4235-89F5-98148EE2D930}">
      <dgm:prSet/>
      <dgm:spPr/>
      <dgm:t>
        <a:bodyPr/>
        <a:lstStyle/>
        <a:p>
          <a:endParaRPr lang="it-IT" sz="1400"/>
        </a:p>
      </dgm:t>
    </dgm:pt>
    <dgm:pt modelId="{7ED1167C-906A-4DC6-A081-265B982CF439}" type="sibTrans" cxnId="{9BDDF40B-EBA0-4235-89F5-98148EE2D930}">
      <dgm:prSet/>
      <dgm:spPr/>
      <dgm:t>
        <a:bodyPr/>
        <a:lstStyle/>
        <a:p>
          <a:endParaRPr lang="it-IT" sz="1400"/>
        </a:p>
      </dgm:t>
    </dgm:pt>
    <dgm:pt modelId="{0DA6AEE8-6624-4706-A37A-81DD32491092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Tecnico</a:t>
          </a:r>
          <a:endParaRPr lang="it-IT" sz="24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A4D0BF7F-0012-4BED-B3DC-27CA2554645A}" type="parTrans" cxnId="{C896BA1C-1DB7-422F-AC48-4A62022A1E09}">
      <dgm:prSet/>
      <dgm:spPr/>
      <dgm:t>
        <a:bodyPr/>
        <a:lstStyle/>
        <a:p>
          <a:endParaRPr lang="it-IT" sz="1400"/>
        </a:p>
      </dgm:t>
    </dgm:pt>
    <dgm:pt modelId="{D2D59D40-81F2-4D9F-BEEE-C3AA7720468E}" type="sibTrans" cxnId="{C896BA1C-1DB7-422F-AC48-4A62022A1E09}">
      <dgm:prSet/>
      <dgm:spPr/>
      <dgm:t>
        <a:bodyPr/>
        <a:lstStyle/>
        <a:p>
          <a:endParaRPr lang="it-IT" sz="1400"/>
        </a:p>
      </dgm:t>
    </dgm:pt>
    <dgm:pt modelId="{238F8B17-DA93-44FC-B4D1-A497B89DB9FE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Atleta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8C0113A9-0A35-4263-BB2A-170861904888}" type="parTrans" cxnId="{42FD93BE-B3DD-467B-854F-7B9D09596FF7}">
      <dgm:prSet/>
      <dgm:spPr/>
      <dgm:t>
        <a:bodyPr/>
        <a:lstStyle/>
        <a:p>
          <a:endParaRPr lang="it-IT" sz="1400"/>
        </a:p>
      </dgm:t>
    </dgm:pt>
    <dgm:pt modelId="{733D0314-BFB5-410B-BD9E-B8B364898559}" type="sibTrans" cxnId="{42FD93BE-B3DD-467B-854F-7B9D09596FF7}">
      <dgm:prSet/>
      <dgm:spPr/>
      <dgm:t>
        <a:bodyPr/>
        <a:lstStyle/>
        <a:p>
          <a:endParaRPr lang="it-IT" sz="1400"/>
        </a:p>
      </dgm:t>
    </dgm:pt>
    <dgm:pt modelId="{3AAB287F-CF68-42DB-84C9-8647926C3F00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6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Giudice</a:t>
          </a:r>
          <a:endParaRPr lang="it-IT" sz="16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BB91FFAA-5858-44AC-B522-F27603419A15}" type="parTrans" cxnId="{E0CC7574-FE4C-47AF-86FD-1E3D48352354}">
      <dgm:prSet/>
      <dgm:spPr/>
      <dgm:t>
        <a:bodyPr/>
        <a:lstStyle/>
        <a:p>
          <a:endParaRPr lang="it-IT" sz="1600"/>
        </a:p>
      </dgm:t>
    </dgm:pt>
    <dgm:pt modelId="{63172038-E059-4DE9-B0B3-2CC67EF5ABB6}" type="sibTrans" cxnId="{E0CC7574-FE4C-47AF-86FD-1E3D48352354}">
      <dgm:prSet/>
      <dgm:spPr/>
      <dgm:t>
        <a:bodyPr/>
        <a:lstStyle/>
        <a:p>
          <a:endParaRPr lang="it-IT" sz="1600"/>
        </a:p>
      </dgm:t>
    </dgm:pt>
    <dgm:pt modelId="{8B256EF7-F53A-40F6-997D-29D0E3139D96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Agente degli atleti</a:t>
          </a:r>
          <a:endParaRPr lang="it-IT" sz="1400" b="1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gm:t>
    </dgm:pt>
    <dgm:pt modelId="{94196E16-142E-4064-A62D-66BE1F1ACA9A}" type="parTrans" cxnId="{9F7A06D3-0E76-4A22-B52F-6AAAF12CDC4A}">
      <dgm:prSet/>
      <dgm:spPr/>
      <dgm:t>
        <a:bodyPr/>
        <a:lstStyle/>
        <a:p>
          <a:endParaRPr lang="it-IT"/>
        </a:p>
      </dgm:t>
    </dgm:pt>
    <dgm:pt modelId="{663F6A3A-6F39-477F-8F93-B9D9BE4C7C19}" type="sibTrans" cxnId="{9F7A06D3-0E76-4A22-B52F-6AAAF12CDC4A}">
      <dgm:prSet/>
      <dgm:spPr/>
      <dgm:t>
        <a:bodyPr/>
        <a:lstStyle/>
        <a:p>
          <a:endParaRPr lang="it-IT"/>
        </a:p>
      </dgm:t>
    </dgm:pt>
    <dgm:pt modelId="{B8B79DCE-4CDF-445C-A85A-B6AF7AB54630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6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Cronometrista (Federazione Autonoma)</a:t>
          </a:r>
          <a:endParaRPr lang="it-IT" sz="16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2D1FBD06-75DE-4204-9094-5F93BE69F144}" type="parTrans" cxnId="{8176D72D-2D13-4EAD-883A-54D20179EFCE}">
      <dgm:prSet/>
      <dgm:spPr/>
      <dgm:t>
        <a:bodyPr/>
        <a:lstStyle/>
        <a:p>
          <a:endParaRPr lang="it-IT"/>
        </a:p>
      </dgm:t>
    </dgm:pt>
    <dgm:pt modelId="{DFD1275B-8FC1-42EC-B8F0-9549CC77E06D}" type="sibTrans" cxnId="{8176D72D-2D13-4EAD-883A-54D20179EFCE}">
      <dgm:prSet/>
      <dgm:spPr/>
      <dgm:t>
        <a:bodyPr/>
        <a:lstStyle/>
        <a:p>
          <a:endParaRPr lang="it-IT"/>
        </a:p>
      </dgm:t>
    </dgm:pt>
    <dgm:pt modelId="{D810BEFD-EFD7-4DE5-9EEE-8B72D98AC6EC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4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Medico / Paramedico</a:t>
          </a:r>
          <a:endParaRPr lang="it-IT" sz="14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4EE1A64-B68C-4C8B-812D-1CFF801B6202}" type="parTrans" cxnId="{0AFB26B8-559E-46CA-A3FF-70C542745AEA}">
      <dgm:prSet/>
      <dgm:spPr/>
      <dgm:t>
        <a:bodyPr/>
        <a:lstStyle/>
        <a:p>
          <a:endParaRPr lang="it-IT"/>
        </a:p>
      </dgm:t>
    </dgm:pt>
    <dgm:pt modelId="{47520D1A-8AB1-4C0F-890B-10C97652C84B}" type="sibTrans" cxnId="{0AFB26B8-559E-46CA-A3FF-70C542745AEA}">
      <dgm:prSet/>
      <dgm:spPr/>
      <dgm:t>
        <a:bodyPr/>
        <a:lstStyle/>
        <a:p>
          <a:endParaRPr lang="it-IT"/>
        </a:p>
      </dgm:t>
    </dgm:pt>
    <dgm:pt modelId="{73BDDE80-7291-42D9-BCCD-5A34409C81A4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6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Organi periferici</a:t>
          </a:r>
          <a:endParaRPr lang="it-IT" sz="16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E2A0A62D-E011-4351-ABCB-08DADF272BB8}" type="parTrans" cxnId="{BBEA623D-7B8A-46F8-9C1F-C8EF9B279E2B}">
      <dgm:prSet/>
      <dgm:spPr/>
      <dgm:t>
        <a:bodyPr/>
        <a:lstStyle/>
        <a:p>
          <a:endParaRPr lang="it-IT"/>
        </a:p>
      </dgm:t>
    </dgm:pt>
    <dgm:pt modelId="{096C0A15-26C5-4402-A6F2-57EC75DC4CD3}" type="sibTrans" cxnId="{BBEA623D-7B8A-46F8-9C1F-C8EF9B279E2B}">
      <dgm:prSet/>
      <dgm:spPr/>
      <dgm:t>
        <a:bodyPr/>
        <a:lstStyle/>
        <a:p>
          <a:endParaRPr lang="it-IT"/>
        </a:p>
      </dgm:t>
    </dgm:pt>
    <dgm:pt modelId="{6715F163-6953-41ED-B53F-13C46F2A0FE3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400" b="1" dirty="0" err="1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CC.PP</a:t>
          </a:r>
          <a:r>
            <a:rPr lang="it-IT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. – Comitati Provinciali</a:t>
          </a:r>
          <a:endParaRPr lang="it-IT" sz="1400" b="1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gm:t>
    </dgm:pt>
    <dgm:pt modelId="{3AE6AEBD-8757-4561-B093-50BC079E08F4}" type="parTrans" cxnId="{92A3996B-4810-4E82-9D28-9861671450A4}">
      <dgm:prSet/>
      <dgm:spPr/>
      <dgm:t>
        <a:bodyPr/>
        <a:lstStyle/>
        <a:p>
          <a:endParaRPr lang="it-IT"/>
        </a:p>
      </dgm:t>
    </dgm:pt>
    <dgm:pt modelId="{D15F5A51-AD48-4517-9BEC-544DC2D97FAA}" type="sibTrans" cxnId="{92A3996B-4810-4E82-9D28-9861671450A4}">
      <dgm:prSet/>
      <dgm:spPr/>
      <dgm:t>
        <a:bodyPr/>
        <a:lstStyle/>
        <a:p>
          <a:endParaRPr lang="it-IT"/>
        </a:p>
      </dgm:t>
    </dgm:pt>
    <dgm:pt modelId="{D90E30B3-2654-4344-AEB3-61830E8C2392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EAA – Federazione Europea</a:t>
          </a:r>
          <a:endParaRPr lang="it-IT" sz="1800" b="1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gm:t>
    </dgm:pt>
    <dgm:pt modelId="{6D2F5B7B-C4BD-4B44-BC32-4EB2F8255837}" type="parTrans" cxnId="{1FE2FC85-0B2F-44EF-BF5D-B6D63641EB20}">
      <dgm:prSet/>
      <dgm:spPr/>
      <dgm:t>
        <a:bodyPr/>
        <a:lstStyle/>
        <a:p>
          <a:endParaRPr lang="it-IT"/>
        </a:p>
      </dgm:t>
    </dgm:pt>
    <dgm:pt modelId="{090EE091-77FC-453A-B87F-E9EB9B5B8088}" type="sibTrans" cxnId="{1FE2FC85-0B2F-44EF-BF5D-B6D63641EB20}">
      <dgm:prSet/>
      <dgm:spPr/>
      <dgm:t>
        <a:bodyPr/>
        <a:lstStyle/>
        <a:p>
          <a:endParaRPr lang="it-IT"/>
        </a:p>
      </dgm:t>
    </dgm:pt>
    <dgm:pt modelId="{C340F98B-0A0F-411F-B82B-62D29C0ECB03}" type="pres">
      <dgm:prSet presAssocID="{BE570A17-ECCB-4A0C-AFE3-FB47758E1FD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883A852-1AEC-4AC4-B383-A0ED3134A85F}" type="pres">
      <dgm:prSet presAssocID="{A30DB308-107E-4C5D-86F3-25E1ED598D84}" presName="root1" presStyleCnt="0"/>
      <dgm:spPr/>
    </dgm:pt>
    <dgm:pt modelId="{BC276E01-129F-4D04-A099-C09890FCD38E}" type="pres">
      <dgm:prSet presAssocID="{A30DB308-107E-4C5D-86F3-25E1ED598D84}" presName="LevelOneTextNode" presStyleLbl="node0" presStyleIdx="0" presStyleCnt="7" custScaleX="1004562" custScaleY="121048" custLinFactY="-34255" custLinFactNeighborX="10396" custLinFactNeighborY="-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B7320E-14C5-465B-A7C3-9800AB7E5DEB}" type="pres">
      <dgm:prSet presAssocID="{A30DB308-107E-4C5D-86F3-25E1ED598D84}" presName="level2hierChild" presStyleCnt="0"/>
      <dgm:spPr/>
    </dgm:pt>
    <dgm:pt modelId="{5BB1A589-7392-458F-ABA1-A17C7BB3F546}" type="pres">
      <dgm:prSet presAssocID="{D90E30B3-2654-4344-AEB3-61830E8C2392}" presName="root1" presStyleCnt="0"/>
      <dgm:spPr/>
    </dgm:pt>
    <dgm:pt modelId="{A9566A0C-E3A8-41C6-ABFC-7A381B0B8286}" type="pres">
      <dgm:prSet presAssocID="{D90E30B3-2654-4344-AEB3-61830E8C2392}" presName="LevelOneTextNode" presStyleLbl="node0" presStyleIdx="1" presStyleCnt="7" custScaleX="751459" custLinFactNeighborX="10396" custLinFactNeighborY="-7320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E46A16F-1E1B-4AAF-AE3A-7AA64CCB79E2}" type="pres">
      <dgm:prSet presAssocID="{D90E30B3-2654-4344-AEB3-61830E8C2392}" presName="level2hierChild" presStyleCnt="0"/>
      <dgm:spPr/>
    </dgm:pt>
    <dgm:pt modelId="{30BA4A9C-944E-49AF-8E91-C38D80780FF9}" type="pres">
      <dgm:prSet presAssocID="{0F311FD1-6BC6-49FC-A361-9EA95B4ADB9E}" presName="root1" presStyleCnt="0"/>
      <dgm:spPr/>
    </dgm:pt>
    <dgm:pt modelId="{75280241-700F-4DC6-8C2A-1C367C328BE2}" type="pres">
      <dgm:prSet presAssocID="{0F311FD1-6BC6-49FC-A361-9EA95B4ADB9E}" presName="LevelOneTextNode" presStyleLbl="node0" presStyleIdx="2" presStyleCnt="7" custScaleX="490078" custScaleY="205299" custLinFactNeighborX="-1237" custLinFactNeighborY="6029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BD39C8E-96C6-4289-A7A6-1D780C0899E9}" type="pres">
      <dgm:prSet presAssocID="{0F311FD1-6BC6-49FC-A361-9EA95B4ADB9E}" presName="level2hierChild" presStyleCnt="0"/>
      <dgm:spPr/>
    </dgm:pt>
    <dgm:pt modelId="{D89D64FF-1D9C-450B-822E-9602C1B9D476}" type="pres">
      <dgm:prSet presAssocID="{E2A0A62D-E011-4351-ABCB-08DADF272BB8}" presName="conn2-1" presStyleLbl="parChTrans1D2" presStyleIdx="0" presStyleCnt="5"/>
      <dgm:spPr/>
      <dgm:t>
        <a:bodyPr/>
        <a:lstStyle/>
        <a:p>
          <a:endParaRPr lang="it-IT"/>
        </a:p>
      </dgm:t>
    </dgm:pt>
    <dgm:pt modelId="{B3F0D633-B03F-40FA-B867-6A3F1EC0C38F}" type="pres">
      <dgm:prSet presAssocID="{E2A0A62D-E011-4351-ABCB-08DADF272BB8}" presName="connTx" presStyleLbl="parChTrans1D2" presStyleIdx="0" presStyleCnt="5"/>
      <dgm:spPr/>
      <dgm:t>
        <a:bodyPr/>
        <a:lstStyle/>
        <a:p>
          <a:endParaRPr lang="it-IT"/>
        </a:p>
      </dgm:t>
    </dgm:pt>
    <dgm:pt modelId="{AD54C1EF-AF8A-4F93-A5D1-BFB01290194E}" type="pres">
      <dgm:prSet presAssocID="{73BDDE80-7291-42D9-BCCD-5A34409C81A4}" presName="root2" presStyleCnt="0"/>
      <dgm:spPr/>
    </dgm:pt>
    <dgm:pt modelId="{E435AE95-0368-4DD9-B27D-3722961BA4B4}" type="pres">
      <dgm:prSet presAssocID="{73BDDE80-7291-42D9-BCCD-5A34409C81A4}" presName="LevelTwoTextNode" presStyleLbl="node2" presStyleIdx="0" presStyleCnt="5" custScaleX="275018" custLinFactNeighborX="-11606" custLinFactNeighborY="6029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B5A6E02-5EA1-4FEA-B506-A474BD53F44C}" type="pres">
      <dgm:prSet presAssocID="{73BDDE80-7291-42D9-BCCD-5A34409C81A4}" presName="level3hierChild" presStyleCnt="0"/>
      <dgm:spPr/>
    </dgm:pt>
    <dgm:pt modelId="{C4042D67-1EFA-4C2D-8DF8-3D009DE09365}" type="pres">
      <dgm:prSet presAssocID="{B8A5EB80-AA13-448C-93C2-A52A5A54EE44}" presName="conn2-1" presStyleLbl="parChTrans1D3" presStyleIdx="0" presStyleCnt="2"/>
      <dgm:spPr/>
      <dgm:t>
        <a:bodyPr/>
        <a:lstStyle/>
        <a:p>
          <a:endParaRPr lang="it-IT"/>
        </a:p>
      </dgm:t>
    </dgm:pt>
    <dgm:pt modelId="{AD1808C3-4DC3-414C-90AB-0602EB61241F}" type="pres">
      <dgm:prSet presAssocID="{B8A5EB80-AA13-448C-93C2-A52A5A54EE44}" presName="connTx" presStyleLbl="parChTrans1D3" presStyleIdx="0" presStyleCnt="2"/>
      <dgm:spPr/>
      <dgm:t>
        <a:bodyPr/>
        <a:lstStyle/>
        <a:p>
          <a:endParaRPr lang="it-IT"/>
        </a:p>
      </dgm:t>
    </dgm:pt>
    <dgm:pt modelId="{BF1F1748-A31B-43C5-B7E4-9FF0F974CA0B}" type="pres">
      <dgm:prSet presAssocID="{F8CB0293-ACEF-4A86-8B2C-B964B6EE641F}" presName="root2" presStyleCnt="0"/>
      <dgm:spPr/>
    </dgm:pt>
    <dgm:pt modelId="{3AF0FC8C-F9A9-4FE4-89E5-E29B8B2ED976}" type="pres">
      <dgm:prSet presAssocID="{F8CB0293-ACEF-4A86-8B2C-B964B6EE641F}" presName="LevelTwoTextNode" presStyleLbl="node3" presStyleIdx="0" presStyleCnt="2" custScaleX="404349" custLinFactNeighborX="-12528" custLinFactNeighborY="3038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99A274F-586C-4042-BCE8-F007F8A9E5C9}" type="pres">
      <dgm:prSet presAssocID="{F8CB0293-ACEF-4A86-8B2C-B964B6EE641F}" presName="level3hierChild" presStyleCnt="0"/>
      <dgm:spPr/>
    </dgm:pt>
    <dgm:pt modelId="{AAEED1A4-5ED5-4EE7-9826-3893A6A616D5}" type="pres">
      <dgm:prSet presAssocID="{3AE6AEBD-8757-4561-B093-50BC079E08F4}" presName="conn2-1" presStyleLbl="parChTrans1D3" presStyleIdx="1" presStyleCnt="2"/>
      <dgm:spPr/>
      <dgm:t>
        <a:bodyPr/>
        <a:lstStyle/>
        <a:p>
          <a:endParaRPr lang="it-IT"/>
        </a:p>
      </dgm:t>
    </dgm:pt>
    <dgm:pt modelId="{EE33317B-067D-4673-8898-F9C82E1205C6}" type="pres">
      <dgm:prSet presAssocID="{3AE6AEBD-8757-4561-B093-50BC079E08F4}" presName="connTx" presStyleLbl="parChTrans1D3" presStyleIdx="1" presStyleCnt="2"/>
      <dgm:spPr/>
      <dgm:t>
        <a:bodyPr/>
        <a:lstStyle/>
        <a:p>
          <a:endParaRPr lang="it-IT"/>
        </a:p>
      </dgm:t>
    </dgm:pt>
    <dgm:pt modelId="{4B06F0EA-A28A-4383-BC5B-E36B6C5164D2}" type="pres">
      <dgm:prSet presAssocID="{6715F163-6953-41ED-B53F-13C46F2A0FE3}" presName="root2" presStyleCnt="0"/>
      <dgm:spPr/>
    </dgm:pt>
    <dgm:pt modelId="{2B7AB59E-FFA8-49C3-A1EF-3F01B308E24E}" type="pres">
      <dgm:prSet presAssocID="{6715F163-6953-41ED-B53F-13C46F2A0FE3}" presName="LevelTwoTextNode" presStyleLbl="node3" presStyleIdx="1" presStyleCnt="2" custScaleX="439930" custScaleY="64786" custLinFactNeighborX="-12528" custLinFactNeighborY="5498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A27FA4-5F8E-4795-AA5C-4384E96B0751}" type="pres">
      <dgm:prSet presAssocID="{6715F163-6953-41ED-B53F-13C46F2A0FE3}" presName="level3hierChild" presStyleCnt="0"/>
      <dgm:spPr/>
    </dgm:pt>
    <dgm:pt modelId="{C2A88E5B-4B16-4192-9C00-8EE40983A62C}" type="pres">
      <dgm:prSet presAssocID="{7E60ACC3-EAA3-4986-816E-F467D964530C}" presName="root1" presStyleCnt="0"/>
      <dgm:spPr/>
    </dgm:pt>
    <dgm:pt modelId="{D1D5FC59-EDC3-42B8-B6D0-1FD983ED6F63}" type="pres">
      <dgm:prSet presAssocID="{7E60ACC3-EAA3-4986-816E-F467D964530C}" presName="LevelOneTextNode" presStyleLbl="node0" presStyleIdx="3" presStyleCnt="7" custScaleX="205486" custLinFactY="68320" custLinFactNeighborX="-1237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143F01D0-95FD-4015-B9EF-938D955D5EFA}" type="pres">
      <dgm:prSet presAssocID="{7E60ACC3-EAA3-4986-816E-F467D964530C}" presName="level2hierChild" presStyleCnt="0"/>
      <dgm:spPr/>
    </dgm:pt>
    <dgm:pt modelId="{CDA7554E-E289-4D3C-8E7F-A77480C3AFDC}" type="pres">
      <dgm:prSet presAssocID="{DF44C67D-BBF3-4AF2-97A3-86C76C77B20C}" presName="conn2-1" presStyleLbl="parChTrans1D2" presStyleIdx="1" presStyleCnt="5"/>
      <dgm:spPr/>
      <dgm:t>
        <a:bodyPr/>
        <a:lstStyle/>
        <a:p>
          <a:endParaRPr lang="it-IT"/>
        </a:p>
      </dgm:t>
    </dgm:pt>
    <dgm:pt modelId="{D6251B2D-DC1A-484C-84E0-A8B3ED9BB615}" type="pres">
      <dgm:prSet presAssocID="{DF44C67D-BBF3-4AF2-97A3-86C76C77B20C}" presName="connTx" presStyleLbl="parChTrans1D2" presStyleIdx="1" presStyleCnt="5"/>
      <dgm:spPr/>
      <dgm:t>
        <a:bodyPr/>
        <a:lstStyle/>
        <a:p>
          <a:endParaRPr lang="it-IT"/>
        </a:p>
      </dgm:t>
    </dgm:pt>
    <dgm:pt modelId="{F49DA91A-C90E-4F47-AE3C-20F76E03EA50}" type="pres">
      <dgm:prSet presAssocID="{667A84A9-7995-4E1F-8C25-48CAA4FC315B}" presName="root2" presStyleCnt="0"/>
      <dgm:spPr/>
    </dgm:pt>
    <dgm:pt modelId="{F19584BF-AF41-4BCA-B657-E01B05CDC89A}" type="pres">
      <dgm:prSet presAssocID="{667A84A9-7995-4E1F-8C25-48CAA4FC315B}" presName="LevelTwoTextNode" presStyleLbl="node2" presStyleIdx="1" presStyleCnt="5" custScaleX="459328" custLinFactY="8156" custLinFactNeighborX="-2426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40216D1-57A6-469B-9646-76B951361176}" type="pres">
      <dgm:prSet presAssocID="{667A84A9-7995-4E1F-8C25-48CAA4FC315B}" presName="level3hierChild" presStyleCnt="0"/>
      <dgm:spPr/>
    </dgm:pt>
    <dgm:pt modelId="{1B1130D2-B58A-4565-A108-135965EE9220}" type="pres">
      <dgm:prSet presAssocID="{A4D0BF7F-0012-4BED-B3DC-27CA2554645A}" presName="conn2-1" presStyleLbl="parChTrans1D2" presStyleIdx="2" presStyleCnt="5"/>
      <dgm:spPr/>
      <dgm:t>
        <a:bodyPr/>
        <a:lstStyle/>
        <a:p>
          <a:endParaRPr lang="it-IT"/>
        </a:p>
      </dgm:t>
    </dgm:pt>
    <dgm:pt modelId="{DBEA7E65-75D5-418A-A12A-6161A821B39C}" type="pres">
      <dgm:prSet presAssocID="{A4D0BF7F-0012-4BED-B3DC-27CA2554645A}" presName="connTx" presStyleLbl="parChTrans1D2" presStyleIdx="2" presStyleCnt="5"/>
      <dgm:spPr/>
      <dgm:t>
        <a:bodyPr/>
        <a:lstStyle/>
        <a:p>
          <a:endParaRPr lang="it-IT"/>
        </a:p>
      </dgm:t>
    </dgm:pt>
    <dgm:pt modelId="{A005BD67-BE09-4E4C-A758-53C1C1271C10}" type="pres">
      <dgm:prSet presAssocID="{0DA6AEE8-6624-4706-A37A-81DD32491092}" presName="root2" presStyleCnt="0"/>
      <dgm:spPr/>
    </dgm:pt>
    <dgm:pt modelId="{DFBDC20B-8946-469F-8FE1-3D13C4BB108C}" type="pres">
      <dgm:prSet presAssocID="{0DA6AEE8-6624-4706-A37A-81DD32491092}" presName="LevelTwoTextNode" presStyleLbl="node2" presStyleIdx="2" presStyleCnt="5" custScaleX="463887" custLinFactY="32755" custLinFactNeighborX="-2426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878B776-CA4F-45AB-B7D2-6F0B4A275A8F}" type="pres">
      <dgm:prSet presAssocID="{0DA6AEE8-6624-4706-A37A-81DD32491092}" presName="level3hierChild" presStyleCnt="0"/>
      <dgm:spPr/>
    </dgm:pt>
    <dgm:pt modelId="{7B6BC7CC-190C-4BD8-B1A7-A76FDD665FD0}" type="pres">
      <dgm:prSet presAssocID="{8C0113A9-0A35-4263-BB2A-170861904888}" presName="conn2-1" presStyleLbl="parChTrans1D2" presStyleIdx="3" presStyleCnt="5"/>
      <dgm:spPr/>
      <dgm:t>
        <a:bodyPr/>
        <a:lstStyle/>
        <a:p>
          <a:endParaRPr lang="it-IT"/>
        </a:p>
      </dgm:t>
    </dgm:pt>
    <dgm:pt modelId="{DA4F251E-A788-4D24-8E0B-E2F690209E0E}" type="pres">
      <dgm:prSet presAssocID="{8C0113A9-0A35-4263-BB2A-170861904888}" presName="connTx" presStyleLbl="parChTrans1D2" presStyleIdx="3" presStyleCnt="5"/>
      <dgm:spPr/>
      <dgm:t>
        <a:bodyPr/>
        <a:lstStyle/>
        <a:p>
          <a:endParaRPr lang="it-IT"/>
        </a:p>
      </dgm:t>
    </dgm:pt>
    <dgm:pt modelId="{49B1E0E1-48CB-49E5-B0B9-93D6354B1EBF}" type="pres">
      <dgm:prSet presAssocID="{238F8B17-DA93-44FC-B4D1-A497B89DB9FE}" presName="root2" presStyleCnt="0"/>
      <dgm:spPr/>
    </dgm:pt>
    <dgm:pt modelId="{9CA68851-5B70-474C-89CE-0ABC17D797CA}" type="pres">
      <dgm:prSet presAssocID="{238F8B17-DA93-44FC-B4D1-A497B89DB9FE}" presName="LevelTwoTextNode" presStyleLbl="node2" presStyleIdx="3" presStyleCnt="5" custScaleX="448253" custLinFactY="34086" custLinFactNeighborX="-2426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3743B1B-8204-4C98-85F1-063AD90348DA}" type="pres">
      <dgm:prSet presAssocID="{238F8B17-DA93-44FC-B4D1-A497B89DB9FE}" presName="level3hierChild" presStyleCnt="0"/>
      <dgm:spPr/>
    </dgm:pt>
    <dgm:pt modelId="{FDD56AF1-B92D-4305-BD1B-6990E6D546E6}" type="pres">
      <dgm:prSet presAssocID="{54EE1A64-B68C-4C8B-812D-1CFF801B6202}" presName="conn2-1" presStyleLbl="parChTrans1D2" presStyleIdx="4" presStyleCnt="5"/>
      <dgm:spPr/>
      <dgm:t>
        <a:bodyPr/>
        <a:lstStyle/>
        <a:p>
          <a:endParaRPr lang="it-IT"/>
        </a:p>
      </dgm:t>
    </dgm:pt>
    <dgm:pt modelId="{A4289003-5A63-4AAC-8393-67709545BD57}" type="pres">
      <dgm:prSet presAssocID="{54EE1A64-B68C-4C8B-812D-1CFF801B6202}" presName="connTx" presStyleLbl="parChTrans1D2" presStyleIdx="4" presStyleCnt="5"/>
      <dgm:spPr/>
      <dgm:t>
        <a:bodyPr/>
        <a:lstStyle/>
        <a:p>
          <a:endParaRPr lang="it-IT"/>
        </a:p>
      </dgm:t>
    </dgm:pt>
    <dgm:pt modelId="{1C05264F-94A5-4279-83CF-69EF2F3C77A6}" type="pres">
      <dgm:prSet presAssocID="{D810BEFD-EFD7-4DE5-9EEE-8B72D98AC6EC}" presName="root2" presStyleCnt="0"/>
      <dgm:spPr/>
    </dgm:pt>
    <dgm:pt modelId="{7C8A06E4-0A1E-483C-9836-DB32857FA117}" type="pres">
      <dgm:prSet presAssocID="{D810BEFD-EFD7-4DE5-9EEE-8B72D98AC6EC}" presName="LevelTwoTextNode" presStyleLbl="node2" presStyleIdx="4" presStyleCnt="5" custScaleX="500532" custLinFactY="35418" custLinFactNeighborX="-2426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A0608D-EE41-4F35-8A01-3C9A51730E56}" type="pres">
      <dgm:prSet presAssocID="{D810BEFD-EFD7-4DE5-9EEE-8B72D98AC6EC}" presName="level3hierChild" presStyleCnt="0"/>
      <dgm:spPr/>
    </dgm:pt>
    <dgm:pt modelId="{1E8EA279-A28C-400F-B0EE-6A6A34592510}" type="pres">
      <dgm:prSet presAssocID="{3AAB287F-CF68-42DB-84C9-8647926C3F00}" presName="root1" presStyleCnt="0"/>
      <dgm:spPr/>
    </dgm:pt>
    <dgm:pt modelId="{F3414D73-0C55-4E66-BA37-C30BD8A00B48}" type="pres">
      <dgm:prSet presAssocID="{3AAB287F-CF68-42DB-84C9-8647926C3F00}" presName="LevelOneTextNode" presStyleLbl="node0" presStyleIdx="4" presStyleCnt="7" custScaleX="641331" custLinFactY="69597" custLinFactNeighborX="10848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87FFD11-98AA-4AA2-AE90-2BF847044ECF}" type="pres">
      <dgm:prSet presAssocID="{3AAB287F-CF68-42DB-84C9-8647926C3F00}" presName="level2hierChild" presStyleCnt="0"/>
      <dgm:spPr/>
    </dgm:pt>
    <dgm:pt modelId="{88D9F042-C83C-4652-890B-029DB2262700}" type="pres">
      <dgm:prSet presAssocID="{8B256EF7-F53A-40F6-997D-29D0E3139D96}" presName="root1" presStyleCnt="0"/>
      <dgm:spPr/>
    </dgm:pt>
    <dgm:pt modelId="{781FC778-3EFE-4085-B415-91C5E6598DCF}" type="pres">
      <dgm:prSet presAssocID="{8B256EF7-F53A-40F6-997D-29D0E3139D96}" presName="LevelOneTextNode" presStyleLbl="node0" presStyleIdx="5" presStyleCnt="7" custScaleX="646208" custLinFactY="69746" custLinFactNeighborX="-667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9170BF7-B642-4E19-8853-20B55829B7FA}" type="pres">
      <dgm:prSet presAssocID="{8B256EF7-F53A-40F6-997D-29D0E3139D96}" presName="level2hierChild" presStyleCnt="0"/>
      <dgm:spPr/>
    </dgm:pt>
    <dgm:pt modelId="{7C76CCE0-FEC2-4DF2-B783-DA1445297570}" type="pres">
      <dgm:prSet presAssocID="{B8B79DCE-4CDF-445C-A85A-B6AF7AB54630}" presName="root1" presStyleCnt="0"/>
      <dgm:spPr/>
    </dgm:pt>
    <dgm:pt modelId="{12F000B8-95C4-45DB-9755-C28FC9ABDDD5}" type="pres">
      <dgm:prSet presAssocID="{B8B79DCE-4CDF-445C-A85A-B6AF7AB54630}" presName="LevelOneTextNode" presStyleLbl="node0" presStyleIdx="6" presStyleCnt="7" custScaleX="778074" custLinFactY="85947" custLinFactNeighborX="-1237" custLinFactNeighborY="10000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15E4F2D-AE2D-4458-913C-FAE7D8A140FE}" type="pres">
      <dgm:prSet presAssocID="{B8B79DCE-4CDF-445C-A85A-B6AF7AB54630}" presName="level2hierChild" presStyleCnt="0"/>
      <dgm:spPr/>
    </dgm:pt>
  </dgm:ptLst>
  <dgm:cxnLst>
    <dgm:cxn modelId="{353DBEAB-C80C-499A-88C7-B9D6AC03E4B9}" type="presOf" srcId="{B8A5EB80-AA13-448C-93C2-A52A5A54EE44}" destId="{C4042D67-1EFA-4C2D-8DF8-3D009DE09365}" srcOrd="0" destOrd="0" presId="urn:microsoft.com/office/officeart/2005/8/layout/hierarchy2"/>
    <dgm:cxn modelId="{6D9558DB-58D9-4490-82E7-60E6F38FE50D}" type="presOf" srcId="{6715F163-6953-41ED-B53F-13C46F2A0FE3}" destId="{2B7AB59E-FFA8-49C3-A1EF-3F01B308E24E}" srcOrd="0" destOrd="0" presId="urn:microsoft.com/office/officeart/2005/8/layout/hierarchy2"/>
    <dgm:cxn modelId="{C66BF1AF-43C0-4052-9AB5-1CF93890A555}" srcId="{73BDDE80-7291-42D9-BCCD-5A34409C81A4}" destId="{F8CB0293-ACEF-4A86-8B2C-B964B6EE641F}" srcOrd="0" destOrd="0" parTransId="{B8A5EB80-AA13-448C-93C2-A52A5A54EE44}" sibTransId="{E996936C-579B-47A5-BF67-8FD9E8C12AF7}"/>
    <dgm:cxn modelId="{9F7A06D3-0E76-4A22-B52F-6AAAF12CDC4A}" srcId="{BE570A17-ECCB-4A0C-AFE3-FB47758E1FDA}" destId="{8B256EF7-F53A-40F6-997D-29D0E3139D96}" srcOrd="5" destOrd="0" parTransId="{94196E16-142E-4064-A62D-66BE1F1ACA9A}" sibTransId="{663F6A3A-6F39-477F-8F93-B9D9BE4C7C19}"/>
    <dgm:cxn modelId="{33EB965D-7B3A-4165-999F-1560DA3B94BD}" type="presOf" srcId="{3AE6AEBD-8757-4561-B093-50BC079E08F4}" destId="{AAEED1A4-5ED5-4EE7-9826-3893A6A616D5}" srcOrd="0" destOrd="0" presId="urn:microsoft.com/office/officeart/2005/8/layout/hierarchy2"/>
    <dgm:cxn modelId="{A75F2EA5-04A8-4507-AC9B-9118B0FBACDA}" type="presOf" srcId="{54EE1A64-B68C-4C8B-812D-1CFF801B6202}" destId="{FDD56AF1-B92D-4305-BD1B-6990E6D546E6}" srcOrd="0" destOrd="0" presId="urn:microsoft.com/office/officeart/2005/8/layout/hierarchy2"/>
    <dgm:cxn modelId="{E5B6C143-DCA3-4E8E-A6A7-C1569DFE45B7}" type="presOf" srcId="{3AAB287F-CF68-42DB-84C9-8647926C3F00}" destId="{F3414D73-0C55-4E66-BA37-C30BD8A00B48}" srcOrd="0" destOrd="0" presId="urn:microsoft.com/office/officeart/2005/8/layout/hierarchy2"/>
    <dgm:cxn modelId="{DE21503D-2FD8-423B-ABCB-B7337691A89C}" type="presOf" srcId="{DF44C67D-BBF3-4AF2-97A3-86C76C77B20C}" destId="{CDA7554E-E289-4D3C-8E7F-A77480C3AFDC}" srcOrd="0" destOrd="0" presId="urn:microsoft.com/office/officeart/2005/8/layout/hierarchy2"/>
    <dgm:cxn modelId="{1FE2FC85-0B2F-44EF-BF5D-B6D63641EB20}" srcId="{BE570A17-ECCB-4A0C-AFE3-FB47758E1FDA}" destId="{D90E30B3-2654-4344-AEB3-61830E8C2392}" srcOrd="1" destOrd="0" parTransId="{6D2F5B7B-C4BD-4B44-BC32-4EB2F8255837}" sibTransId="{090EE091-77FC-453A-B87F-E9EB9B5B8088}"/>
    <dgm:cxn modelId="{9374A27B-BC7D-417D-86E1-C511DDF1B99D}" type="presOf" srcId="{F8CB0293-ACEF-4A86-8B2C-B964B6EE641F}" destId="{3AF0FC8C-F9A9-4FE4-89E5-E29B8B2ED976}" srcOrd="0" destOrd="0" presId="urn:microsoft.com/office/officeart/2005/8/layout/hierarchy2"/>
    <dgm:cxn modelId="{692A3FA7-9CA7-4597-850D-100AF467BC38}" type="presOf" srcId="{8C0113A9-0A35-4263-BB2A-170861904888}" destId="{DA4F251E-A788-4D24-8E0B-E2F690209E0E}" srcOrd="1" destOrd="0" presId="urn:microsoft.com/office/officeart/2005/8/layout/hierarchy2"/>
    <dgm:cxn modelId="{144A7F50-01BB-4811-90A9-B42C59FFFEA6}" type="presOf" srcId="{238F8B17-DA93-44FC-B4D1-A497B89DB9FE}" destId="{9CA68851-5B70-474C-89CE-0ABC17D797CA}" srcOrd="0" destOrd="0" presId="urn:microsoft.com/office/officeart/2005/8/layout/hierarchy2"/>
    <dgm:cxn modelId="{42FD93BE-B3DD-467B-854F-7B9D09596FF7}" srcId="{7E60ACC3-EAA3-4986-816E-F467D964530C}" destId="{238F8B17-DA93-44FC-B4D1-A497B89DB9FE}" srcOrd="2" destOrd="0" parTransId="{8C0113A9-0A35-4263-BB2A-170861904888}" sibTransId="{733D0314-BFB5-410B-BD9E-B8B364898559}"/>
    <dgm:cxn modelId="{77262C9C-7CFC-4D03-811C-1C39655C83EB}" type="presOf" srcId="{667A84A9-7995-4E1F-8C25-48CAA4FC315B}" destId="{F19584BF-AF41-4BCA-B657-E01B05CDC89A}" srcOrd="0" destOrd="0" presId="urn:microsoft.com/office/officeart/2005/8/layout/hierarchy2"/>
    <dgm:cxn modelId="{C896BA1C-1DB7-422F-AC48-4A62022A1E09}" srcId="{7E60ACC3-EAA3-4986-816E-F467D964530C}" destId="{0DA6AEE8-6624-4706-A37A-81DD32491092}" srcOrd="1" destOrd="0" parTransId="{A4D0BF7F-0012-4BED-B3DC-27CA2554645A}" sibTransId="{D2D59D40-81F2-4D9F-BEEE-C3AA7720468E}"/>
    <dgm:cxn modelId="{183CA2EA-0B73-4366-BD75-DC8DD952120B}" type="presOf" srcId="{E2A0A62D-E011-4351-ABCB-08DADF272BB8}" destId="{D89D64FF-1D9C-450B-822E-9602C1B9D476}" srcOrd="0" destOrd="0" presId="urn:microsoft.com/office/officeart/2005/8/layout/hierarchy2"/>
    <dgm:cxn modelId="{9BDDF40B-EBA0-4235-89F5-98148EE2D930}" srcId="{7E60ACC3-EAA3-4986-816E-F467D964530C}" destId="{667A84A9-7995-4E1F-8C25-48CAA4FC315B}" srcOrd="0" destOrd="0" parTransId="{DF44C67D-BBF3-4AF2-97A3-86C76C77B20C}" sibTransId="{7ED1167C-906A-4DC6-A081-265B982CF439}"/>
    <dgm:cxn modelId="{DF166F60-FBD7-4BAA-81D7-EF0F3BC546E8}" srcId="{BE570A17-ECCB-4A0C-AFE3-FB47758E1FDA}" destId="{A30DB308-107E-4C5D-86F3-25E1ED598D84}" srcOrd="0" destOrd="0" parTransId="{BB2318BC-898E-4D4A-AA04-60CEB1788650}" sibTransId="{C425B3E0-EF82-4ADD-954F-AE1608822B4E}"/>
    <dgm:cxn modelId="{BBEA623D-7B8A-46F8-9C1F-C8EF9B279E2B}" srcId="{0F311FD1-6BC6-49FC-A361-9EA95B4ADB9E}" destId="{73BDDE80-7291-42D9-BCCD-5A34409C81A4}" srcOrd="0" destOrd="0" parTransId="{E2A0A62D-E011-4351-ABCB-08DADF272BB8}" sibTransId="{096C0A15-26C5-4402-A6F2-57EC75DC4CD3}"/>
    <dgm:cxn modelId="{7A97E831-9FC5-4CF6-BF0C-30198F44FA95}" type="presOf" srcId="{B8A5EB80-AA13-448C-93C2-A52A5A54EE44}" destId="{AD1808C3-4DC3-414C-90AB-0602EB61241F}" srcOrd="1" destOrd="0" presId="urn:microsoft.com/office/officeart/2005/8/layout/hierarchy2"/>
    <dgm:cxn modelId="{2BCB4F4D-5DB4-4E70-80C8-C3F691AFE155}" srcId="{BE570A17-ECCB-4A0C-AFE3-FB47758E1FDA}" destId="{0F311FD1-6BC6-49FC-A361-9EA95B4ADB9E}" srcOrd="2" destOrd="0" parTransId="{35085B27-5763-4D1A-BD66-C48DDD33BCEA}" sibTransId="{31BCDF23-1D86-4426-9BB4-92815F606804}"/>
    <dgm:cxn modelId="{D8C6FB4E-0473-4C9E-B41A-83087CAFC7DE}" type="presOf" srcId="{D90E30B3-2654-4344-AEB3-61830E8C2392}" destId="{A9566A0C-E3A8-41C6-ABFC-7A381B0B8286}" srcOrd="0" destOrd="0" presId="urn:microsoft.com/office/officeart/2005/8/layout/hierarchy2"/>
    <dgm:cxn modelId="{4CEE95ED-C2E5-4917-827E-6734DF9EC984}" type="presOf" srcId="{D810BEFD-EFD7-4DE5-9EEE-8B72D98AC6EC}" destId="{7C8A06E4-0A1E-483C-9836-DB32857FA117}" srcOrd="0" destOrd="0" presId="urn:microsoft.com/office/officeart/2005/8/layout/hierarchy2"/>
    <dgm:cxn modelId="{985DF991-C883-4835-8F4B-3AF6132B5D63}" type="presOf" srcId="{8B256EF7-F53A-40F6-997D-29D0E3139D96}" destId="{781FC778-3EFE-4085-B415-91C5E6598DCF}" srcOrd="0" destOrd="0" presId="urn:microsoft.com/office/officeart/2005/8/layout/hierarchy2"/>
    <dgm:cxn modelId="{43484DAE-9430-4BA7-89C4-6F6E9B0E9644}" type="presOf" srcId="{A4D0BF7F-0012-4BED-B3DC-27CA2554645A}" destId="{DBEA7E65-75D5-418A-A12A-6161A821B39C}" srcOrd="1" destOrd="0" presId="urn:microsoft.com/office/officeart/2005/8/layout/hierarchy2"/>
    <dgm:cxn modelId="{2B233B84-5A4E-4BD8-90B1-680DE0E215F1}" type="presOf" srcId="{B8B79DCE-4CDF-445C-A85A-B6AF7AB54630}" destId="{12F000B8-95C4-45DB-9755-C28FC9ABDDD5}" srcOrd="0" destOrd="0" presId="urn:microsoft.com/office/officeart/2005/8/layout/hierarchy2"/>
    <dgm:cxn modelId="{A3CA2AF0-F000-4DB3-B157-91C1B8B5267F}" type="presOf" srcId="{8C0113A9-0A35-4263-BB2A-170861904888}" destId="{7B6BC7CC-190C-4BD8-B1A7-A76FDD665FD0}" srcOrd="0" destOrd="0" presId="urn:microsoft.com/office/officeart/2005/8/layout/hierarchy2"/>
    <dgm:cxn modelId="{F9C81E1D-9E44-4C12-99C5-8DBE00BCABA7}" type="presOf" srcId="{0DA6AEE8-6624-4706-A37A-81DD32491092}" destId="{DFBDC20B-8946-469F-8FE1-3D13C4BB108C}" srcOrd="0" destOrd="0" presId="urn:microsoft.com/office/officeart/2005/8/layout/hierarchy2"/>
    <dgm:cxn modelId="{06A9BBBF-CB85-4617-81CF-98D6A0EDAB25}" type="presOf" srcId="{A30DB308-107E-4C5D-86F3-25E1ED598D84}" destId="{BC276E01-129F-4D04-A099-C09890FCD38E}" srcOrd="0" destOrd="0" presId="urn:microsoft.com/office/officeart/2005/8/layout/hierarchy2"/>
    <dgm:cxn modelId="{418E4134-BF31-49EF-A734-D7F35C4C51AB}" type="presOf" srcId="{7E60ACC3-EAA3-4986-816E-F467D964530C}" destId="{D1D5FC59-EDC3-42B8-B6D0-1FD983ED6F63}" srcOrd="0" destOrd="0" presId="urn:microsoft.com/office/officeart/2005/8/layout/hierarchy2"/>
    <dgm:cxn modelId="{994F7004-1834-4027-B354-48782947BF44}" type="presOf" srcId="{3AE6AEBD-8757-4561-B093-50BC079E08F4}" destId="{EE33317B-067D-4673-8898-F9C82E1205C6}" srcOrd="1" destOrd="0" presId="urn:microsoft.com/office/officeart/2005/8/layout/hierarchy2"/>
    <dgm:cxn modelId="{501B1CA6-71FE-4909-A79F-A475C52D471A}" type="presOf" srcId="{BE570A17-ECCB-4A0C-AFE3-FB47758E1FDA}" destId="{C340F98B-0A0F-411F-B82B-62D29C0ECB03}" srcOrd="0" destOrd="0" presId="urn:microsoft.com/office/officeart/2005/8/layout/hierarchy2"/>
    <dgm:cxn modelId="{8176D72D-2D13-4EAD-883A-54D20179EFCE}" srcId="{BE570A17-ECCB-4A0C-AFE3-FB47758E1FDA}" destId="{B8B79DCE-4CDF-445C-A85A-B6AF7AB54630}" srcOrd="6" destOrd="0" parTransId="{2D1FBD06-75DE-4204-9094-5F93BE69F144}" sibTransId="{DFD1275B-8FC1-42EC-B8F0-9549CC77E06D}"/>
    <dgm:cxn modelId="{41B7278C-D32C-4B1F-828B-F49E291683F5}" type="presOf" srcId="{E2A0A62D-E011-4351-ABCB-08DADF272BB8}" destId="{B3F0D633-B03F-40FA-B867-6A3F1EC0C38F}" srcOrd="1" destOrd="0" presId="urn:microsoft.com/office/officeart/2005/8/layout/hierarchy2"/>
    <dgm:cxn modelId="{49E46EB7-BD65-4491-9865-A7DA9F03BE0C}" type="presOf" srcId="{A4D0BF7F-0012-4BED-B3DC-27CA2554645A}" destId="{1B1130D2-B58A-4565-A108-135965EE9220}" srcOrd="0" destOrd="0" presId="urn:microsoft.com/office/officeart/2005/8/layout/hierarchy2"/>
    <dgm:cxn modelId="{3BDF5558-6F5B-40E1-8112-91F8F9720D7B}" type="presOf" srcId="{73BDDE80-7291-42D9-BCCD-5A34409C81A4}" destId="{E435AE95-0368-4DD9-B27D-3722961BA4B4}" srcOrd="0" destOrd="0" presId="urn:microsoft.com/office/officeart/2005/8/layout/hierarchy2"/>
    <dgm:cxn modelId="{BD2B18EE-646F-4ABC-9FAD-89259E05A958}" type="presOf" srcId="{DF44C67D-BBF3-4AF2-97A3-86C76C77B20C}" destId="{D6251B2D-DC1A-484C-84E0-A8B3ED9BB615}" srcOrd="1" destOrd="0" presId="urn:microsoft.com/office/officeart/2005/8/layout/hierarchy2"/>
    <dgm:cxn modelId="{92A3996B-4810-4E82-9D28-9861671450A4}" srcId="{73BDDE80-7291-42D9-BCCD-5A34409C81A4}" destId="{6715F163-6953-41ED-B53F-13C46F2A0FE3}" srcOrd="1" destOrd="0" parTransId="{3AE6AEBD-8757-4561-B093-50BC079E08F4}" sibTransId="{D15F5A51-AD48-4517-9BEC-544DC2D97FAA}"/>
    <dgm:cxn modelId="{7EF9CAF3-0DE2-458E-94DD-38260DA3967C}" type="presOf" srcId="{0F311FD1-6BC6-49FC-A361-9EA95B4ADB9E}" destId="{75280241-700F-4DC6-8C2A-1C367C328BE2}" srcOrd="0" destOrd="0" presId="urn:microsoft.com/office/officeart/2005/8/layout/hierarchy2"/>
    <dgm:cxn modelId="{0AFB26B8-559E-46CA-A3FF-70C542745AEA}" srcId="{7E60ACC3-EAA3-4986-816E-F467D964530C}" destId="{D810BEFD-EFD7-4DE5-9EEE-8B72D98AC6EC}" srcOrd="3" destOrd="0" parTransId="{54EE1A64-B68C-4C8B-812D-1CFF801B6202}" sibTransId="{47520D1A-8AB1-4C0F-890B-10C97652C84B}"/>
    <dgm:cxn modelId="{E0CC7574-FE4C-47AF-86FD-1E3D48352354}" srcId="{BE570A17-ECCB-4A0C-AFE3-FB47758E1FDA}" destId="{3AAB287F-CF68-42DB-84C9-8647926C3F00}" srcOrd="4" destOrd="0" parTransId="{BB91FFAA-5858-44AC-B522-F27603419A15}" sibTransId="{63172038-E059-4DE9-B0B3-2CC67EF5ABB6}"/>
    <dgm:cxn modelId="{454360D4-C6E9-436C-A61C-0F30C375E67D}" srcId="{BE570A17-ECCB-4A0C-AFE3-FB47758E1FDA}" destId="{7E60ACC3-EAA3-4986-816E-F467D964530C}" srcOrd="3" destOrd="0" parTransId="{D77A1741-4869-4C9E-A492-8F62DE384F80}" sibTransId="{472BFC9A-1A46-4673-9220-A6194DDF309D}"/>
    <dgm:cxn modelId="{173A2934-55BB-4E25-8CA9-0F060DA8A6D3}" type="presOf" srcId="{54EE1A64-B68C-4C8B-812D-1CFF801B6202}" destId="{A4289003-5A63-4AAC-8393-67709545BD57}" srcOrd="1" destOrd="0" presId="urn:microsoft.com/office/officeart/2005/8/layout/hierarchy2"/>
    <dgm:cxn modelId="{2EE019F3-F0EB-4065-956C-A677947075A4}" type="presParOf" srcId="{C340F98B-0A0F-411F-B82B-62D29C0ECB03}" destId="{6883A852-1AEC-4AC4-B383-A0ED3134A85F}" srcOrd="0" destOrd="0" presId="urn:microsoft.com/office/officeart/2005/8/layout/hierarchy2"/>
    <dgm:cxn modelId="{05F05BDE-5D05-4998-93C4-B3704E1A1887}" type="presParOf" srcId="{6883A852-1AEC-4AC4-B383-A0ED3134A85F}" destId="{BC276E01-129F-4D04-A099-C09890FCD38E}" srcOrd="0" destOrd="0" presId="urn:microsoft.com/office/officeart/2005/8/layout/hierarchy2"/>
    <dgm:cxn modelId="{D8D848E4-7ED3-4675-BAE9-631085E642CB}" type="presParOf" srcId="{6883A852-1AEC-4AC4-B383-A0ED3134A85F}" destId="{C8B7320E-14C5-465B-A7C3-9800AB7E5DEB}" srcOrd="1" destOrd="0" presId="urn:microsoft.com/office/officeart/2005/8/layout/hierarchy2"/>
    <dgm:cxn modelId="{ADF695EA-1955-48E5-9745-9B93578E64EB}" type="presParOf" srcId="{C340F98B-0A0F-411F-B82B-62D29C0ECB03}" destId="{5BB1A589-7392-458F-ABA1-A17C7BB3F546}" srcOrd="1" destOrd="0" presId="urn:microsoft.com/office/officeart/2005/8/layout/hierarchy2"/>
    <dgm:cxn modelId="{F5A050F3-85B8-4A99-9B42-1BDC49C91EA3}" type="presParOf" srcId="{5BB1A589-7392-458F-ABA1-A17C7BB3F546}" destId="{A9566A0C-E3A8-41C6-ABFC-7A381B0B8286}" srcOrd="0" destOrd="0" presId="urn:microsoft.com/office/officeart/2005/8/layout/hierarchy2"/>
    <dgm:cxn modelId="{289020F4-B5A9-4FCC-A512-ABC44DC5E4A2}" type="presParOf" srcId="{5BB1A589-7392-458F-ABA1-A17C7BB3F546}" destId="{AE46A16F-1E1B-4AAF-AE3A-7AA64CCB79E2}" srcOrd="1" destOrd="0" presId="urn:microsoft.com/office/officeart/2005/8/layout/hierarchy2"/>
    <dgm:cxn modelId="{64AE0FB5-DCCA-4B41-B5E1-B92955EF5136}" type="presParOf" srcId="{C340F98B-0A0F-411F-B82B-62D29C0ECB03}" destId="{30BA4A9C-944E-49AF-8E91-C38D80780FF9}" srcOrd="2" destOrd="0" presId="urn:microsoft.com/office/officeart/2005/8/layout/hierarchy2"/>
    <dgm:cxn modelId="{F55066EF-FDFC-4A16-BB58-22577AB026FF}" type="presParOf" srcId="{30BA4A9C-944E-49AF-8E91-C38D80780FF9}" destId="{75280241-700F-4DC6-8C2A-1C367C328BE2}" srcOrd="0" destOrd="0" presId="urn:microsoft.com/office/officeart/2005/8/layout/hierarchy2"/>
    <dgm:cxn modelId="{82DC337C-6D99-400C-B299-685DDBC83B56}" type="presParOf" srcId="{30BA4A9C-944E-49AF-8E91-C38D80780FF9}" destId="{0BD39C8E-96C6-4289-A7A6-1D780C0899E9}" srcOrd="1" destOrd="0" presId="urn:microsoft.com/office/officeart/2005/8/layout/hierarchy2"/>
    <dgm:cxn modelId="{0701CFF0-B353-465F-97AD-257D1232B14D}" type="presParOf" srcId="{0BD39C8E-96C6-4289-A7A6-1D780C0899E9}" destId="{D89D64FF-1D9C-450B-822E-9602C1B9D476}" srcOrd="0" destOrd="0" presId="urn:microsoft.com/office/officeart/2005/8/layout/hierarchy2"/>
    <dgm:cxn modelId="{F505C50F-FB1D-4E26-BE9A-72A621AFE12D}" type="presParOf" srcId="{D89D64FF-1D9C-450B-822E-9602C1B9D476}" destId="{B3F0D633-B03F-40FA-B867-6A3F1EC0C38F}" srcOrd="0" destOrd="0" presId="urn:microsoft.com/office/officeart/2005/8/layout/hierarchy2"/>
    <dgm:cxn modelId="{2D75D820-6961-474A-AD77-F01A3378789D}" type="presParOf" srcId="{0BD39C8E-96C6-4289-A7A6-1D780C0899E9}" destId="{AD54C1EF-AF8A-4F93-A5D1-BFB01290194E}" srcOrd="1" destOrd="0" presId="urn:microsoft.com/office/officeart/2005/8/layout/hierarchy2"/>
    <dgm:cxn modelId="{7254DDA1-BB78-481E-BED3-4D14D2157B12}" type="presParOf" srcId="{AD54C1EF-AF8A-4F93-A5D1-BFB01290194E}" destId="{E435AE95-0368-4DD9-B27D-3722961BA4B4}" srcOrd="0" destOrd="0" presId="urn:microsoft.com/office/officeart/2005/8/layout/hierarchy2"/>
    <dgm:cxn modelId="{EB952B62-6CDC-45E5-BD25-C464A32212ED}" type="presParOf" srcId="{AD54C1EF-AF8A-4F93-A5D1-BFB01290194E}" destId="{0B5A6E02-5EA1-4FEA-B506-A474BD53F44C}" srcOrd="1" destOrd="0" presId="urn:microsoft.com/office/officeart/2005/8/layout/hierarchy2"/>
    <dgm:cxn modelId="{3E1F300D-952E-43FA-8010-D4920C7DB0FE}" type="presParOf" srcId="{0B5A6E02-5EA1-4FEA-B506-A474BD53F44C}" destId="{C4042D67-1EFA-4C2D-8DF8-3D009DE09365}" srcOrd="0" destOrd="0" presId="urn:microsoft.com/office/officeart/2005/8/layout/hierarchy2"/>
    <dgm:cxn modelId="{39B885DF-3A1E-479A-A6F1-8858CEF2BE50}" type="presParOf" srcId="{C4042D67-1EFA-4C2D-8DF8-3D009DE09365}" destId="{AD1808C3-4DC3-414C-90AB-0602EB61241F}" srcOrd="0" destOrd="0" presId="urn:microsoft.com/office/officeart/2005/8/layout/hierarchy2"/>
    <dgm:cxn modelId="{B3ABDC60-E721-43AB-8F6B-C600D6C755C7}" type="presParOf" srcId="{0B5A6E02-5EA1-4FEA-B506-A474BD53F44C}" destId="{BF1F1748-A31B-43C5-B7E4-9FF0F974CA0B}" srcOrd="1" destOrd="0" presId="urn:microsoft.com/office/officeart/2005/8/layout/hierarchy2"/>
    <dgm:cxn modelId="{1F329080-E78B-4C18-9D02-AD27CD1D38A0}" type="presParOf" srcId="{BF1F1748-A31B-43C5-B7E4-9FF0F974CA0B}" destId="{3AF0FC8C-F9A9-4FE4-89E5-E29B8B2ED976}" srcOrd="0" destOrd="0" presId="urn:microsoft.com/office/officeart/2005/8/layout/hierarchy2"/>
    <dgm:cxn modelId="{4E14CC00-0564-4776-8666-4DC47DE0C126}" type="presParOf" srcId="{BF1F1748-A31B-43C5-B7E4-9FF0F974CA0B}" destId="{B99A274F-586C-4042-BCE8-F007F8A9E5C9}" srcOrd="1" destOrd="0" presId="urn:microsoft.com/office/officeart/2005/8/layout/hierarchy2"/>
    <dgm:cxn modelId="{6D95D221-496B-457B-95D7-3A5F267C0963}" type="presParOf" srcId="{0B5A6E02-5EA1-4FEA-B506-A474BD53F44C}" destId="{AAEED1A4-5ED5-4EE7-9826-3893A6A616D5}" srcOrd="2" destOrd="0" presId="urn:microsoft.com/office/officeart/2005/8/layout/hierarchy2"/>
    <dgm:cxn modelId="{4CDBDB44-DAA2-45EB-A092-FAE1387BCA6D}" type="presParOf" srcId="{AAEED1A4-5ED5-4EE7-9826-3893A6A616D5}" destId="{EE33317B-067D-4673-8898-F9C82E1205C6}" srcOrd="0" destOrd="0" presId="urn:microsoft.com/office/officeart/2005/8/layout/hierarchy2"/>
    <dgm:cxn modelId="{CD6F5705-1EA1-4878-8162-EBB70A7A3A0E}" type="presParOf" srcId="{0B5A6E02-5EA1-4FEA-B506-A474BD53F44C}" destId="{4B06F0EA-A28A-4383-BC5B-E36B6C5164D2}" srcOrd="3" destOrd="0" presId="urn:microsoft.com/office/officeart/2005/8/layout/hierarchy2"/>
    <dgm:cxn modelId="{E03A22C4-9918-410D-B2BE-3DCD0200DE60}" type="presParOf" srcId="{4B06F0EA-A28A-4383-BC5B-E36B6C5164D2}" destId="{2B7AB59E-FFA8-49C3-A1EF-3F01B308E24E}" srcOrd="0" destOrd="0" presId="urn:microsoft.com/office/officeart/2005/8/layout/hierarchy2"/>
    <dgm:cxn modelId="{10A5ECA1-DD09-47CF-BB13-8E61DA261C37}" type="presParOf" srcId="{4B06F0EA-A28A-4383-BC5B-E36B6C5164D2}" destId="{30A27FA4-5F8E-4795-AA5C-4384E96B0751}" srcOrd="1" destOrd="0" presId="urn:microsoft.com/office/officeart/2005/8/layout/hierarchy2"/>
    <dgm:cxn modelId="{6C565437-D1D5-4A7F-AEAC-4D2A88F90171}" type="presParOf" srcId="{C340F98B-0A0F-411F-B82B-62D29C0ECB03}" destId="{C2A88E5B-4B16-4192-9C00-8EE40983A62C}" srcOrd="3" destOrd="0" presId="urn:microsoft.com/office/officeart/2005/8/layout/hierarchy2"/>
    <dgm:cxn modelId="{4A73AE73-C7F0-4586-9542-F502F28B58D8}" type="presParOf" srcId="{C2A88E5B-4B16-4192-9C00-8EE40983A62C}" destId="{D1D5FC59-EDC3-42B8-B6D0-1FD983ED6F63}" srcOrd="0" destOrd="0" presId="urn:microsoft.com/office/officeart/2005/8/layout/hierarchy2"/>
    <dgm:cxn modelId="{8AD13789-BF63-46E4-B13D-A641800B493B}" type="presParOf" srcId="{C2A88E5B-4B16-4192-9C00-8EE40983A62C}" destId="{143F01D0-95FD-4015-B9EF-938D955D5EFA}" srcOrd="1" destOrd="0" presId="urn:microsoft.com/office/officeart/2005/8/layout/hierarchy2"/>
    <dgm:cxn modelId="{7045A9E8-B704-4D09-A46E-459E30F04E62}" type="presParOf" srcId="{143F01D0-95FD-4015-B9EF-938D955D5EFA}" destId="{CDA7554E-E289-4D3C-8E7F-A77480C3AFDC}" srcOrd="0" destOrd="0" presId="urn:microsoft.com/office/officeart/2005/8/layout/hierarchy2"/>
    <dgm:cxn modelId="{9DE58B13-E19B-490F-9C49-3F22B8B8A547}" type="presParOf" srcId="{CDA7554E-E289-4D3C-8E7F-A77480C3AFDC}" destId="{D6251B2D-DC1A-484C-84E0-A8B3ED9BB615}" srcOrd="0" destOrd="0" presId="urn:microsoft.com/office/officeart/2005/8/layout/hierarchy2"/>
    <dgm:cxn modelId="{27ABE7FC-1AFC-48A0-8B09-9B78D887BE49}" type="presParOf" srcId="{143F01D0-95FD-4015-B9EF-938D955D5EFA}" destId="{F49DA91A-C90E-4F47-AE3C-20F76E03EA50}" srcOrd="1" destOrd="0" presId="urn:microsoft.com/office/officeart/2005/8/layout/hierarchy2"/>
    <dgm:cxn modelId="{8BCBF898-9D62-4BA2-8E80-88CA9DFB6F68}" type="presParOf" srcId="{F49DA91A-C90E-4F47-AE3C-20F76E03EA50}" destId="{F19584BF-AF41-4BCA-B657-E01B05CDC89A}" srcOrd="0" destOrd="0" presId="urn:microsoft.com/office/officeart/2005/8/layout/hierarchy2"/>
    <dgm:cxn modelId="{186C3D7B-E8D9-4A06-B847-A7499B98937D}" type="presParOf" srcId="{F49DA91A-C90E-4F47-AE3C-20F76E03EA50}" destId="{040216D1-57A6-469B-9646-76B951361176}" srcOrd="1" destOrd="0" presId="urn:microsoft.com/office/officeart/2005/8/layout/hierarchy2"/>
    <dgm:cxn modelId="{A9278281-8279-49B7-90F5-3CD50137016A}" type="presParOf" srcId="{143F01D0-95FD-4015-B9EF-938D955D5EFA}" destId="{1B1130D2-B58A-4565-A108-135965EE9220}" srcOrd="2" destOrd="0" presId="urn:microsoft.com/office/officeart/2005/8/layout/hierarchy2"/>
    <dgm:cxn modelId="{0B610E54-6F3E-4940-BC5A-5518E47340A0}" type="presParOf" srcId="{1B1130D2-B58A-4565-A108-135965EE9220}" destId="{DBEA7E65-75D5-418A-A12A-6161A821B39C}" srcOrd="0" destOrd="0" presId="urn:microsoft.com/office/officeart/2005/8/layout/hierarchy2"/>
    <dgm:cxn modelId="{67DD756B-2701-480D-8715-CEC800699385}" type="presParOf" srcId="{143F01D0-95FD-4015-B9EF-938D955D5EFA}" destId="{A005BD67-BE09-4E4C-A758-53C1C1271C10}" srcOrd="3" destOrd="0" presId="urn:microsoft.com/office/officeart/2005/8/layout/hierarchy2"/>
    <dgm:cxn modelId="{F0140411-AD7C-47DE-BB51-1221D8AA281D}" type="presParOf" srcId="{A005BD67-BE09-4E4C-A758-53C1C1271C10}" destId="{DFBDC20B-8946-469F-8FE1-3D13C4BB108C}" srcOrd="0" destOrd="0" presId="urn:microsoft.com/office/officeart/2005/8/layout/hierarchy2"/>
    <dgm:cxn modelId="{81042F89-4510-48A4-A2F7-F887FED000FC}" type="presParOf" srcId="{A005BD67-BE09-4E4C-A758-53C1C1271C10}" destId="{2878B776-CA4F-45AB-B7D2-6F0B4A275A8F}" srcOrd="1" destOrd="0" presId="urn:microsoft.com/office/officeart/2005/8/layout/hierarchy2"/>
    <dgm:cxn modelId="{A006C47E-F290-4674-9961-ABB00061CDDC}" type="presParOf" srcId="{143F01D0-95FD-4015-B9EF-938D955D5EFA}" destId="{7B6BC7CC-190C-4BD8-B1A7-A76FDD665FD0}" srcOrd="4" destOrd="0" presId="urn:microsoft.com/office/officeart/2005/8/layout/hierarchy2"/>
    <dgm:cxn modelId="{1FAAA36A-4598-4FB4-AF3E-8C1D6E4C07AF}" type="presParOf" srcId="{7B6BC7CC-190C-4BD8-B1A7-A76FDD665FD0}" destId="{DA4F251E-A788-4D24-8E0B-E2F690209E0E}" srcOrd="0" destOrd="0" presId="urn:microsoft.com/office/officeart/2005/8/layout/hierarchy2"/>
    <dgm:cxn modelId="{E403488B-75A6-4931-81A4-E460F07C256F}" type="presParOf" srcId="{143F01D0-95FD-4015-B9EF-938D955D5EFA}" destId="{49B1E0E1-48CB-49E5-B0B9-93D6354B1EBF}" srcOrd="5" destOrd="0" presId="urn:microsoft.com/office/officeart/2005/8/layout/hierarchy2"/>
    <dgm:cxn modelId="{009CDF0D-F2B6-4363-A2E2-4D502E3E21D5}" type="presParOf" srcId="{49B1E0E1-48CB-49E5-B0B9-93D6354B1EBF}" destId="{9CA68851-5B70-474C-89CE-0ABC17D797CA}" srcOrd="0" destOrd="0" presId="urn:microsoft.com/office/officeart/2005/8/layout/hierarchy2"/>
    <dgm:cxn modelId="{62842DA5-6BCF-439E-8DAA-562B96B334A9}" type="presParOf" srcId="{49B1E0E1-48CB-49E5-B0B9-93D6354B1EBF}" destId="{23743B1B-8204-4C98-85F1-063AD90348DA}" srcOrd="1" destOrd="0" presId="urn:microsoft.com/office/officeart/2005/8/layout/hierarchy2"/>
    <dgm:cxn modelId="{8E733A8B-A7D7-4EA5-AE26-40FBC4356C51}" type="presParOf" srcId="{143F01D0-95FD-4015-B9EF-938D955D5EFA}" destId="{FDD56AF1-B92D-4305-BD1B-6990E6D546E6}" srcOrd="6" destOrd="0" presId="urn:microsoft.com/office/officeart/2005/8/layout/hierarchy2"/>
    <dgm:cxn modelId="{C1BA5124-0DBA-42AA-870F-42EA96BB34F0}" type="presParOf" srcId="{FDD56AF1-B92D-4305-BD1B-6990E6D546E6}" destId="{A4289003-5A63-4AAC-8393-67709545BD57}" srcOrd="0" destOrd="0" presId="urn:microsoft.com/office/officeart/2005/8/layout/hierarchy2"/>
    <dgm:cxn modelId="{4A35CCD7-19CD-448C-8237-21BBA8360AE9}" type="presParOf" srcId="{143F01D0-95FD-4015-B9EF-938D955D5EFA}" destId="{1C05264F-94A5-4279-83CF-69EF2F3C77A6}" srcOrd="7" destOrd="0" presId="urn:microsoft.com/office/officeart/2005/8/layout/hierarchy2"/>
    <dgm:cxn modelId="{14351D4B-4156-444E-B5CB-296DE41C9A58}" type="presParOf" srcId="{1C05264F-94A5-4279-83CF-69EF2F3C77A6}" destId="{7C8A06E4-0A1E-483C-9836-DB32857FA117}" srcOrd="0" destOrd="0" presId="urn:microsoft.com/office/officeart/2005/8/layout/hierarchy2"/>
    <dgm:cxn modelId="{2503F386-8B52-417C-BDF1-138CB17C6F0D}" type="presParOf" srcId="{1C05264F-94A5-4279-83CF-69EF2F3C77A6}" destId="{0AA0608D-EE41-4F35-8A01-3C9A51730E56}" srcOrd="1" destOrd="0" presId="urn:microsoft.com/office/officeart/2005/8/layout/hierarchy2"/>
    <dgm:cxn modelId="{C0B6AEF5-80B8-4A5C-BD59-6ACD9E337203}" type="presParOf" srcId="{C340F98B-0A0F-411F-B82B-62D29C0ECB03}" destId="{1E8EA279-A28C-400F-B0EE-6A6A34592510}" srcOrd="4" destOrd="0" presId="urn:microsoft.com/office/officeart/2005/8/layout/hierarchy2"/>
    <dgm:cxn modelId="{8575F3A6-B4F0-4F1C-A698-9B4F0EA4B2C8}" type="presParOf" srcId="{1E8EA279-A28C-400F-B0EE-6A6A34592510}" destId="{F3414D73-0C55-4E66-BA37-C30BD8A00B48}" srcOrd="0" destOrd="0" presId="urn:microsoft.com/office/officeart/2005/8/layout/hierarchy2"/>
    <dgm:cxn modelId="{F3FE3718-C7D6-4959-A91B-267538471852}" type="presParOf" srcId="{1E8EA279-A28C-400F-B0EE-6A6A34592510}" destId="{F87FFD11-98AA-4AA2-AE90-2BF847044ECF}" srcOrd="1" destOrd="0" presId="urn:microsoft.com/office/officeart/2005/8/layout/hierarchy2"/>
    <dgm:cxn modelId="{CD0DCD17-BD47-4201-9B58-7D68B461D25A}" type="presParOf" srcId="{C340F98B-0A0F-411F-B82B-62D29C0ECB03}" destId="{88D9F042-C83C-4652-890B-029DB2262700}" srcOrd="5" destOrd="0" presId="urn:microsoft.com/office/officeart/2005/8/layout/hierarchy2"/>
    <dgm:cxn modelId="{74942573-906B-4D5D-9287-8F68F470C973}" type="presParOf" srcId="{88D9F042-C83C-4652-890B-029DB2262700}" destId="{781FC778-3EFE-4085-B415-91C5E6598DCF}" srcOrd="0" destOrd="0" presId="urn:microsoft.com/office/officeart/2005/8/layout/hierarchy2"/>
    <dgm:cxn modelId="{33A0D1FB-F230-4D3E-86D7-3A764A4857C2}" type="presParOf" srcId="{88D9F042-C83C-4652-890B-029DB2262700}" destId="{39170BF7-B642-4E19-8853-20B55829B7FA}" srcOrd="1" destOrd="0" presId="urn:microsoft.com/office/officeart/2005/8/layout/hierarchy2"/>
    <dgm:cxn modelId="{D1D60BFA-CF8F-4385-B34E-399DE530A7F9}" type="presParOf" srcId="{C340F98B-0A0F-411F-B82B-62D29C0ECB03}" destId="{7C76CCE0-FEC2-4DF2-B783-DA1445297570}" srcOrd="6" destOrd="0" presId="urn:microsoft.com/office/officeart/2005/8/layout/hierarchy2"/>
    <dgm:cxn modelId="{9C1B1705-6582-47AC-A71C-9DFEA35EA1AA}" type="presParOf" srcId="{7C76CCE0-FEC2-4DF2-B783-DA1445297570}" destId="{12F000B8-95C4-45DB-9755-C28FC9ABDDD5}" srcOrd="0" destOrd="0" presId="urn:microsoft.com/office/officeart/2005/8/layout/hierarchy2"/>
    <dgm:cxn modelId="{2CB66471-3D09-469E-BEB9-BC6933751D91}" type="presParOf" srcId="{7C76CCE0-FEC2-4DF2-B783-DA1445297570}" destId="{315E4F2D-AE2D-4458-913C-FAE7D8A140F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570A17-ECCB-4A0C-AFE3-FB47758E1FDA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67A84A9-7995-4E1F-8C25-48CAA4FC315B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1° Livello 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DF44C67D-BBF3-4AF2-97A3-86C76C77B20C}" type="parTrans" cxnId="{9BDDF40B-EBA0-4235-89F5-98148EE2D930}">
      <dgm:prSet/>
      <dgm:spPr/>
      <dgm:t>
        <a:bodyPr/>
        <a:lstStyle/>
        <a:p>
          <a:endParaRPr lang="it-IT" sz="1400"/>
        </a:p>
      </dgm:t>
    </dgm:pt>
    <dgm:pt modelId="{7ED1167C-906A-4DC6-A081-265B982CF439}" type="sibTrans" cxnId="{9BDDF40B-EBA0-4235-89F5-98148EE2D930}">
      <dgm:prSet/>
      <dgm:spPr/>
      <dgm:t>
        <a:bodyPr/>
        <a:lstStyle/>
        <a:p>
          <a:endParaRPr lang="it-IT" sz="1400"/>
        </a:p>
      </dgm:t>
    </dgm:pt>
    <dgm:pt modelId="{0DA6AEE8-6624-4706-A37A-81DD32491092}">
      <dgm:prSet phldrT="[Testo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it-IT" sz="2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ISTRUTTORE</a:t>
          </a:r>
          <a:endParaRPr lang="it-IT" sz="20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A4D0BF7F-0012-4BED-B3DC-27CA2554645A}" type="parTrans" cxnId="{C896BA1C-1DB7-422F-AC48-4A62022A1E09}">
      <dgm:prSet/>
      <dgm:spPr/>
      <dgm:t>
        <a:bodyPr/>
        <a:lstStyle/>
        <a:p>
          <a:endParaRPr lang="it-IT" sz="1400"/>
        </a:p>
      </dgm:t>
    </dgm:pt>
    <dgm:pt modelId="{D2D59D40-81F2-4D9F-BEEE-C3AA7720468E}" type="sibTrans" cxnId="{C896BA1C-1DB7-422F-AC48-4A62022A1E09}">
      <dgm:prSet/>
      <dgm:spPr/>
      <dgm:t>
        <a:bodyPr/>
        <a:lstStyle/>
        <a:p>
          <a:endParaRPr lang="it-IT" sz="1400"/>
        </a:p>
      </dgm:t>
    </dgm:pt>
    <dgm:pt modelId="{3AAB287F-CF68-42DB-84C9-8647926C3F00}">
      <dgm:prSet phldrT="[Testo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it-IT" sz="2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ALLENATORE</a:t>
          </a:r>
          <a:endParaRPr lang="it-IT" sz="20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BB91FFAA-5858-44AC-B522-F27603419A15}" type="parTrans" cxnId="{E0CC7574-FE4C-47AF-86FD-1E3D48352354}">
      <dgm:prSet/>
      <dgm:spPr/>
      <dgm:t>
        <a:bodyPr/>
        <a:lstStyle/>
        <a:p>
          <a:endParaRPr lang="it-IT" sz="1600"/>
        </a:p>
      </dgm:t>
    </dgm:pt>
    <dgm:pt modelId="{63172038-E059-4DE9-B0B3-2CC67EF5ABB6}" type="sibTrans" cxnId="{E0CC7574-FE4C-47AF-86FD-1E3D48352354}">
      <dgm:prSet/>
      <dgm:spPr/>
      <dgm:t>
        <a:bodyPr/>
        <a:lstStyle/>
        <a:p>
          <a:endParaRPr lang="it-IT" sz="1600"/>
        </a:p>
      </dgm:t>
    </dgm:pt>
    <dgm:pt modelId="{8B256EF7-F53A-40F6-997D-29D0E3139D96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3° Livello 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4196E16-142E-4064-A62D-66BE1F1ACA9A}" type="parTrans" cxnId="{9F7A06D3-0E76-4A22-B52F-6AAAF12CDC4A}">
      <dgm:prSet/>
      <dgm:spPr/>
      <dgm:t>
        <a:bodyPr/>
        <a:lstStyle/>
        <a:p>
          <a:endParaRPr lang="it-IT"/>
        </a:p>
      </dgm:t>
    </dgm:pt>
    <dgm:pt modelId="{663F6A3A-6F39-477F-8F93-B9D9BE4C7C19}" type="sibTrans" cxnId="{9F7A06D3-0E76-4A22-B52F-6AAAF12CDC4A}">
      <dgm:prSet/>
      <dgm:spPr/>
      <dgm:t>
        <a:bodyPr/>
        <a:lstStyle/>
        <a:p>
          <a:endParaRPr lang="it-IT"/>
        </a:p>
      </dgm:t>
    </dgm:pt>
    <dgm:pt modelId="{B8B79DCE-4CDF-445C-A85A-B6AF7AB54630}">
      <dgm:prSet phldrT="[Testo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it-IT" sz="2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ALLENATORE SPECIALISTA</a:t>
          </a:r>
          <a:endParaRPr lang="it-IT" sz="20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2D1FBD06-75DE-4204-9094-5F93BE69F144}" type="parTrans" cxnId="{8176D72D-2D13-4EAD-883A-54D20179EFCE}">
      <dgm:prSet/>
      <dgm:spPr/>
      <dgm:t>
        <a:bodyPr/>
        <a:lstStyle/>
        <a:p>
          <a:endParaRPr lang="it-IT"/>
        </a:p>
      </dgm:t>
    </dgm:pt>
    <dgm:pt modelId="{DFD1275B-8FC1-42EC-B8F0-9549CC77E06D}" type="sibTrans" cxnId="{8176D72D-2D13-4EAD-883A-54D20179EFCE}">
      <dgm:prSet/>
      <dgm:spPr/>
      <dgm:t>
        <a:bodyPr/>
        <a:lstStyle/>
        <a:p>
          <a:endParaRPr lang="it-IT"/>
        </a:p>
      </dgm:t>
    </dgm:pt>
    <dgm:pt modelId="{D810BEFD-EFD7-4DE5-9EEE-8B72D98AC6EC}">
      <dgm:prSet phldrT="[Testo]" custT="1"/>
      <dgm:spPr>
        <a:solidFill>
          <a:srgbClr val="BBE0E3">
            <a:alpha val="50196"/>
          </a:srgbClr>
        </a:solidFill>
      </dgm:spPr>
      <dgm:t>
        <a:bodyPr/>
        <a:lstStyle/>
        <a:p>
          <a:r>
            <a:rPr lang="it-IT" sz="18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2° Livello </a:t>
          </a:r>
          <a:endParaRPr lang="it-IT" sz="1800" b="1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54EE1A64-B68C-4C8B-812D-1CFF801B6202}" type="parTrans" cxnId="{0AFB26B8-559E-46CA-A3FF-70C542745AEA}">
      <dgm:prSet/>
      <dgm:spPr/>
      <dgm:t>
        <a:bodyPr/>
        <a:lstStyle/>
        <a:p>
          <a:endParaRPr lang="it-IT"/>
        </a:p>
      </dgm:t>
    </dgm:pt>
    <dgm:pt modelId="{47520D1A-8AB1-4C0F-890B-10C97652C84B}" type="sibTrans" cxnId="{0AFB26B8-559E-46CA-A3FF-70C542745AEA}">
      <dgm:prSet/>
      <dgm:spPr/>
      <dgm:t>
        <a:bodyPr/>
        <a:lstStyle/>
        <a:p>
          <a:endParaRPr lang="it-IT"/>
        </a:p>
      </dgm:t>
    </dgm:pt>
    <dgm:pt modelId="{C340F98B-0A0F-411F-B82B-62D29C0ECB03}" type="pres">
      <dgm:prSet presAssocID="{BE570A17-ECCB-4A0C-AFE3-FB47758E1FDA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366772C-B935-426A-B204-DCD829CD57A7}" type="pres">
      <dgm:prSet presAssocID="{667A84A9-7995-4E1F-8C25-48CAA4FC315B}" presName="root1" presStyleCnt="0"/>
      <dgm:spPr/>
    </dgm:pt>
    <dgm:pt modelId="{9AD18CF2-0405-4558-90CD-BBE97CC382B5}" type="pres">
      <dgm:prSet presAssocID="{667A84A9-7995-4E1F-8C25-48CAA4FC315B}" presName="LevelOneTextNode" presStyleLbl="node0" presStyleIdx="0" presStyleCnt="3" custScaleX="234836" custLinFactNeighborX="-335" custLinFactNeighborY="-59127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5BE910D3-7EC3-4F5F-9A84-AB4723874FE6}" type="pres">
      <dgm:prSet presAssocID="{667A84A9-7995-4E1F-8C25-48CAA4FC315B}" presName="level2hierChild" presStyleCnt="0"/>
      <dgm:spPr/>
    </dgm:pt>
    <dgm:pt modelId="{1B1130D2-B58A-4565-A108-135965EE9220}" type="pres">
      <dgm:prSet presAssocID="{A4D0BF7F-0012-4BED-B3DC-27CA2554645A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DBEA7E65-75D5-418A-A12A-6161A821B39C}" type="pres">
      <dgm:prSet presAssocID="{A4D0BF7F-0012-4BED-B3DC-27CA2554645A}" presName="connTx" presStyleLbl="parChTrans1D2" presStyleIdx="0" presStyleCnt="3"/>
      <dgm:spPr/>
      <dgm:t>
        <a:bodyPr/>
        <a:lstStyle/>
        <a:p>
          <a:endParaRPr lang="it-IT"/>
        </a:p>
      </dgm:t>
    </dgm:pt>
    <dgm:pt modelId="{A005BD67-BE09-4E4C-A758-53C1C1271C10}" type="pres">
      <dgm:prSet presAssocID="{0DA6AEE8-6624-4706-A37A-81DD32491092}" presName="root2" presStyleCnt="0"/>
      <dgm:spPr/>
    </dgm:pt>
    <dgm:pt modelId="{DFBDC20B-8946-469F-8FE1-3D13C4BB108C}" type="pres">
      <dgm:prSet presAssocID="{0DA6AEE8-6624-4706-A37A-81DD32491092}" presName="LevelTwoTextNode" presStyleLbl="node2" presStyleIdx="0" presStyleCnt="3" custScaleX="218369" custLinFactNeighborX="-8126" custLinFactNeighborY="-59127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878B776-CA4F-45AB-B7D2-6F0B4A275A8F}" type="pres">
      <dgm:prSet presAssocID="{0DA6AEE8-6624-4706-A37A-81DD32491092}" presName="level3hierChild" presStyleCnt="0"/>
      <dgm:spPr/>
    </dgm:pt>
    <dgm:pt modelId="{2127E6E9-2CB8-4905-BDAA-A41F6BD9A806}" type="pres">
      <dgm:prSet presAssocID="{D810BEFD-EFD7-4DE5-9EEE-8B72D98AC6EC}" presName="root1" presStyleCnt="0"/>
      <dgm:spPr/>
    </dgm:pt>
    <dgm:pt modelId="{16FAF226-6762-4920-8581-13CD19D95AEC}" type="pres">
      <dgm:prSet presAssocID="{D810BEFD-EFD7-4DE5-9EEE-8B72D98AC6EC}" presName="LevelOneTextNode" presStyleLbl="node0" presStyleIdx="1" presStyleCnt="3" custScaleX="224170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582A3D7-BC7F-4286-AB83-2253DD53E288}" type="pres">
      <dgm:prSet presAssocID="{D810BEFD-EFD7-4DE5-9EEE-8B72D98AC6EC}" presName="level2hierChild" presStyleCnt="0"/>
      <dgm:spPr/>
    </dgm:pt>
    <dgm:pt modelId="{F915B9F1-3C2F-4C0E-9996-B3921ACF5F4D}" type="pres">
      <dgm:prSet presAssocID="{BB91FFAA-5858-44AC-B522-F27603419A15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E229C2BC-3840-48BD-B07C-25E4C88CFDD5}" type="pres">
      <dgm:prSet presAssocID="{BB91FFAA-5858-44AC-B522-F27603419A15}" presName="connTx" presStyleLbl="parChTrans1D2" presStyleIdx="1" presStyleCnt="3"/>
      <dgm:spPr/>
      <dgm:t>
        <a:bodyPr/>
        <a:lstStyle/>
        <a:p>
          <a:endParaRPr lang="it-IT"/>
        </a:p>
      </dgm:t>
    </dgm:pt>
    <dgm:pt modelId="{12EF08B0-51F8-42A1-B71D-D93085944208}" type="pres">
      <dgm:prSet presAssocID="{3AAB287F-CF68-42DB-84C9-8647926C3F00}" presName="root2" presStyleCnt="0"/>
      <dgm:spPr/>
    </dgm:pt>
    <dgm:pt modelId="{CC50E24F-DA6F-4075-BC12-B8BCCD64F9CF}" type="pres">
      <dgm:prSet presAssocID="{3AAB287F-CF68-42DB-84C9-8647926C3F00}" presName="LevelTwoTextNode" presStyleLbl="node2" presStyleIdx="1" presStyleCnt="3" custScaleX="245407" custLinFactNeighborX="-16534" custLinFactNeighborY="-245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7E8E0FC-18B2-4AA5-A0E7-FA7151C6BA66}" type="pres">
      <dgm:prSet presAssocID="{3AAB287F-CF68-42DB-84C9-8647926C3F00}" presName="level3hierChild" presStyleCnt="0"/>
      <dgm:spPr/>
    </dgm:pt>
    <dgm:pt modelId="{88D9F042-C83C-4652-890B-029DB2262700}" type="pres">
      <dgm:prSet presAssocID="{8B256EF7-F53A-40F6-997D-29D0E3139D96}" presName="root1" presStyleCnt="0"/>
      <dgm:spPr/>
    </dgm:pt>
    <dgm:pt modelId="{781FC778-3EFE-4085-B415-91C5E6598DCF}" type="pres">
      <dgm:prSet presAssocID="{8B256EF7-F53A-40F6-997D-29D0E3139D96}" presName="LevelOneTextNode" presStyleLbl="node0" presStyleIdx="2" presStyleCnt="3" custScaleX="207960" custLinFactNeighborX="-1237" custLinFactNeighborY="7005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9170BF7-B642-4E19-8853-20B55829B7FA}" type="pres">
      <dgm:prSet presAssocID="{8B256EF7-F53A-40F6-997D-29D0E3139D96}" presName="level2hierChild" presStyleCnt="0"/>
      <dgm:spPr/>
    </dgm:pt>
    <dgm:pt modelId="{0A18E45B-DC6F-4CC0-B885-68F8ADF8DEA2}" type="pres">
      <dgm:prSet presAssocID="{2D1FBD06-75DE-4204-9094-5F93BE69F144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9355992B-C645-44AD-97EA-F3E3B2A18F4B}" type="pres">
      <dgm:prSet presAssocID="{2D1FBD06-75DE-4204-9094-5F93BE69F144}" presName="connTx" presStyleLbl="parChTrans1D2" presStyleIdx="2" presStyleCnt="3"/>
      <dgm:spPr/>
      <dgm:t>
        <a:bodyPr/>
        <a:lstStyle/>
        <a:p>
          <a:endParaRPr lang="it-IT"/>
        </a:p>
      </dgm:t>
    </dgm:pt>
    <dgm:pt modelId="{95A9C748-18EE-432D-83AD-8EC7A8A40FFA}" type="pres">
      <dgm:prSet presAssocID="{B8B79DCE-4CDF-445C-A85A-B6AF7AB54630}" presName="root2" presStyleCnt="0"/>
      <dgm:spPr/>
    </dgm:pt>
    <dgm:pt modelId="{86F87854-99EB-4ECF-BB79-D8DA208A7722}" type="pres">
      <dgm:prSet presAssocID="{B8B79DCE-4CDF-445C-A85A-B6AF7AB54630}" presName="LevelTwoTextNode" presStyleLbl="node2" presStyleIdx="2" presStyleCnt="3" custScaleX="236099" custLinFactNeighborX="-318" custLinFactNeighborY="6840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EE80650-F965-4E64-AC78-CE6FB81AE2D1}" type="pres">
      <dgm:prSet presAssocID="{B8B79DCE-4CDF-445C-A85A-B6AF7AB54630}" presName="level3hierChild" presStyleCnt="0"/>
      <dgm:spPr/>
    </dgm:pt>
  </dgm:ptLst>
  <dgm:cxnLst>
    <dgm:cxn modelId="{7A2F032B-2102-433D-860B-881952C2F71B}" type="presOf" srcId="{2D1FBD06-75DE-4204-9094-5F93BE69F144}" destId="{9355992B-C645-44AD-97EA-F3E3B2A18F4B}" srcOrd="1" destOrd="0" presId="urn:microsoft.com/office/officeart/2005/8/layout/hierarchy2"/>
    <dgm:cxn modelId="{D71E8540-76EC-4A6F-8E0D-9D793DC83D93}" type="presOf" srcId="{D810BEFD-EFD7-4DE5-9EEE-8B72D98AC6EC}" destId="{16FAF226-6762-4920-8581-13CD19D95AEC}" srcOrd="0" destOrd="0" presId="urn:microsoft.com/office/officeart/2005/8/layout/hierarchy2"/>
    <dgm:cxn modelId="{25E666F0-1BC8-4683-847F-3F9B69A28065}" type="presOf" srcId="{A4D0BF7F-0012-4BED-B3DC-27CA2554645A}" destId="{1B1130D2-B58A-4565-A108-135965EE9220}" srcOrd="0" destOrd="0" presId="urn:microsoft.com/office/officeart/2005/8/layout/hierarchy2"/>
    <dgm:cxn modelId="{328D0B7E-162A-4C6E-B216-380B93D504B3}" type="presOf" srcId="{2D1FBD06-75DE-4204-9094-5F93BE69F144}" destId="{0A18E45B-DC6F-4CC0-B885-68F8ADF8DEA2}" srcOrd="0" destOrd="0" presId="urn:microsoft.com/office/officeart/2005/8/layout/hierarchy2"/>
    <dgm:cxn modelId="{074F07D1-3248-4356-989E-3DB941E72E7A}" type="presOf" srcId="{8B256EF7-F53A-40F6-997D-29D0E3139D96}" destId="{781FC778-3EFE-4085-B415-91C5E6598DCF}" srcOrd="0" destOrd="0" presId="urn:microsoft.com/office/officeart/2005/8/layout/hierarchy2"/>
    <dgm:cxn modelId="{9F7A06D3-0E76-4A22-B52F-6AAAF12CDC4A}" srcId="{BE570A17-ECCB-4A0C-AFE3-FB47758E1FDA}" destId="{8B256EF7-F53A-40F6-997D-29D0E3139D96}" srcOrd="2" destOrd="0" parTransId="{94196E16-142E-4064-A62D-66BE1F1ACA9A}" sibTransId="{663F6A3A-6F39-477F-8F93-B9D9BE4C7C19}"/>
    <dgm:cxn modelId="{28FD5056-8463-4897-BA4C-6717016EAD2B}" type="presOf" srcId="{3AAB287F-CF68-42DB-84C9-8647926C3F00}" destId="{CC50E24F-DA6F-4075-BC12-B8BCCD64F9CF}" srcOrd="0" destOrd="0" presId="urn:microsoft.com/office/officeart/2005/8/layout/hierarchy2"/>
    <dgm:cxn modelId="{9BDDF40B-EBA0-4235-89F5-98148EE2D930}" srcId="{BE570A17-ECCB-4A0C-AFE3-FB47758E1FDA}" destId="{667A84A9-7995-4E1F-8C25-48CAA4FC315B}" srcOrd="0" destOrd="0" parTransId="{DF44C67D-BBF3-4AF2-97A3-86C76C77B20C}" sibTransId="{7ED1167C-906A-4DC6-A081-265B982CF439}"/>
    <dgm:cxn modelId="{E0CC7574-FE4C-47AF-86FD-1E3D48352354}" srcId="{D810BEFD-EFD7-4DE5-9EEE-8B72D98AC6EC}" destId="{3AAB287F-CF68-42DB-84C9-8647926C3F00}" srcOrd="0" destOrd="0" parTransId="{BB91FFAA-5858-44AC-B522-F27603419A15}" sibTransId="{63172038-E059-4DE9-B0B3-2CC67EF5ABB6}"/>
    <dgm:cxn modelId="{115CBDAF-DE91-4F7A-9B24-C4B8E16AE7B6}" type="presOf" srcId="{A4D0BF7F-0012-4BED-B3DC-27CA2554645A}" destId="{DBEA7E65-75D5-418A-A12A-6161A821B39C}" srcOrd="1" destOrd="0" presId="urn:microsoft.com/office/officeart/2005/8/layout/hierarchy2"/>
    <dgm:cxn modelId="{C28B798A-0BAE-4CFA-BD3A-E4CBC23F31F6}" type="presOf" srcId="{B8B79DCE-4CDF-445C-A85A-B6AF7AB54630}" destId="{86F87854-99EB-4ECF-BB79-D8DA208A7722}" srcOrd="0" destOrd="0" presId="urn:microsoft.com/office/officeart/2005/8/layout/hierarchy2"/>
    <dgm:cxn modelId="{B5F99C44-7106-4F02-B3E5-F770693DFCEF}" type="presOf" srcId="{667A84A9-7995-4E1F-8C25-48CAA4FC315B}" destId="{9AD18CF2-0405-4558-90CD-BBE97CC382B5}" srcOrd="0" destOrd="0" presId="urn:microsoft.com/office/officeart/2005/8/layout/hierarchy2"/>
    <dgm:cxn modelId="{39C096E4-ADD6-44D5-83C0-874B79271420}" type="presOf" srcId="{0DA6AEE8-6624-4706-A37A-81DD32491092}" destId="{DFBDC20B-8946-469F-8FE1-3D13C4BB108C}" srcOrd="0" destOrd="0" presId="urn:microsoft.com/office/officeart/2005/8/layout/hierarchy2"/>
    <dgm:cxn modelId="{8176D72D-2D13-4EAD-883A-54D20179EFCE}" srcId="{8B256EF7-F53A-40F6-997D-29D0E3139D96}" destId="{B8B79DCE-4CDF-445C-A85A-B6AF7AB54630}" srcOrd="0" destOrd="0" parTransId="{2D1FBD06-75DE-4204-9094-5F93BE69F144}" sibTransId="{DFD1275B-8FC1-42EC-B8F0-9549CC77E06D}"/>
    <dgm:cxn modelId="{0AFB26B8-559E-46CA-A3FF-70C542745AEA}" srcId="{BE570A17-ECCB-4A0C-AFE3-FB47758E1FDA}" destId="{D810BEFD-EFD7-4DE5-9EEE-8B72D98AC6EC}" srcOrd="1" destOrd="0" parTransId="{54EE1A64-B68C-4C8B-812D-1CFF801B6202}" sibTransId="{47520D1A-8AB1-4C0F-890B-10C97652C84B}"/>
    <dgm:cxn modelId="{F0D73310-5054-4344-B22E-F2E4436F6C9B}" type="presOf" srcId="{BB91FFAA-5858-44AC-B522-F27603419A15}" destId="{E229C2BC-3840-48BD-B07C-25E4C88CFDD5}" srcOrd="1" destOrd="0" presId="urn:microsoft.com/office/officeart/2005/8/layout/hierarchy2"/>
    <dgm:cxn modelId="{B092F939-9CA6-425C-A12A-56A962605983}" type="presOf" srcId="{BE570A17-ECCB-4A0C-AFE3-FB47758E1FDA}" destId="{C340F98B-0A0F-411F-B82B-62D29C0ECB03}" srcOrd="0" destOrd="0" presId="urn:microsoft.com/office/officeart/2005/8/layout/hierarchy2"/>
    <dgm:cxn modelId="{2578AE61-3520-4B5D-997E-706C5A092243}" type="presOf" srcId="{BB91FFAA-5858-44AC-B522-F27603419A15}" destId="{F915B9F1-3C2F-4C0E-9996-B3921ACF5F4D}" srcOrd="0" destOrd="0" presId="urn:microsoft.com/office/officeart/2005/8/layout/hierarchy2"/>
    <dgm:cxn modelId="{C896BA1C-1DB7-422F-AC48-4A62022A1E09}" srcId="{667A84A9-7995-4E1F-8C25-48CAA4FC315B}" destId="{0DA6AEE8-6624-4706-A37A-81DD32491092}" srcOrd="0" destOrd="0" parTransId="{A4D0BF7F-0012-4BED-B3DC-27CA2554645A}" sibTransId="{D2D59D40-81F2-4D9F-BEEE-C3AA7720468E}"/>
    <dgm:cxn modelId="{1B223F32-76C5-4822-8BFA-F5CC725827A1}" type="presParOf" srcId="{C340F98B-0A0F-411F-B82B-62D29C0ECB03}" destId="{4366772C-B935-426A-B204-DCD829CD57A7}" srcOrd="0" destOrd="0" presId="urn:microsoft.com/office/officeart/2005/8/layout/hierarchy2"/>
    <dgm:cxn modelId="{2FCB5D76-823E-4AF5-8A16-4DFABF077693}" type="presParOf" srcId="{4366772C-B935-426A-B204-DCD829CD57A7}" destId="{9AD18CF2-0405-4558-90CD-BBE97CC382B5}" srcOrd="0" destOrd="0" presId="urn:microsoft.com/office/officeart/2005/8/layout/hierarchy2"/>
    <dgm:cxn modelId="{5E0016CE-4F5F-49E1-B110-527BAF6E0FD9}" type="presParOf" srcId="{4366772C-B935-426A-B204-DCD829CD57A7}" destId="{5BE910D3-7EC3-4F5F-9A84-AB4723874FE6}" srcOrd="1" destOrd="0" presId="urn:microsoft.com/office/officeart/2005/8/layout/hierarchy2"/>
    <dgm:cxn modelId="{7E2D5D14-6E63-4786-8115-0CC84BD7A80B}" type="presParOf" srcId="{5BE910D3-7EC3-4F5F-9A84-AB4723874FE6}" destId="{1B1130D2-B58A-4565-A108-135965EE9220}" srcOrd="0" destOrd="0" presId="urn:microsoft.com/office/officeart/2005/8/layout/hierarchy2"/>
    <dgm:cxn modelId="{086AD81F-36A3-4D51-B1B5-1B1E13426D2A}" type="presParOf" srcId="{1B1130D2-B58A-4565-A108-135965EE9220}" destId="{DBEA7E65-75D5-418A-A12A-6161A821B39C}" srcOrd="0" destOrd="0" presId="urn:microsoft.com/office/officeart/2005/8/layout/hierarchy2"/>
    <dgm:cxn modelId="{95C7FA96-708D-4559-BAFB-B779F4C793BE}" type="presParOf" srcId="{5BE910D3-7EC3-4F5F-9A84-AB4723874FE6}" destId="{A005BD67-BE09-4E4C-A758-53C1C1271C10}" srcOrd="1" destOrd="0" presId="urn:microsoft.com/office/officeart/2005/8/layout/hierarchy2"/>
    <dgm:cxn modelId="{18991025-9FE0-40A4-9E69-8148E9500973}" type="presParOf" srcId="{A005BD67-BE09-4E4C-A758-53C1C1271C10}" destId="{DFBDC20B-8946-469F-8FE1-3D13C4BB108C}" srcOrd="0" destOrd="0" presId="urn:microsoft.com/office/officeart/2005/8/layout/hierarchy2"/>
    <dgm:cxn modelId="{9AF34911-6D3E-45EA-B2D1-1B4A5EEA6C08}" type="presParOf" srcId="{A005BD67-BE09-4E4C-A758-53C1C1271C10}" destId="{2878B776-CA4F-45AB-B7D2-6F0B4A275A8F}" srcOrd="1" destOrd="0" presId="urn:microsoft.com/office/officeart/2005/8/layout/hierarchy2"/>
    <dgm:cxn modelId="{9CDDABFC-EEF6-4E8C-ACA0-D4A21E198327}" type="presParOf" srcId="{C340F98B-0A0F-411F-B82B-62D29C0ECB03}" destId="{2127E6E9-2CB8-4905-BDAA-A41F6BD9A806}" srcOrd="1" destOrd="0" presId="urn:microsoft.com/office/officeart/2005/8/layout/hierarchy2"/>
    <dgm:cxn modelId="{F78DC8AE-B140-4205-8926-0C713E220D66}" type="presParOf" srcId="{2127E6E9-2CB8-4905-BDAA-A41F6BD9A806}" destId="{16FAF226-6762-4920-8581-13CD19D95AEC}" srcOrd="0" destOrd="0" presId="urn:microsoft.com/office/officeart/2005/8/layout/hierarchy2"/>
    <dgm:cxn modelId="{110CFA3C-A5C0-449A-B712-C5C237E6FA17}" type="presParOf" srcId="{2127E6E9-2CB8-4905-BDAA-A41F6BD9A806}" destId="{E582A3D7-BC7F-4286-AB83-2253DD53E288}" srcOrd="1" destOrd="0" presId="urn:microsoft.com/office/officeart/2005/8/layout/hierarchy2"/>
    <dgm:cxn modelId="{267EE0F9-C32F-4236-BCE6-E1FDDC22F669}" type="presParOf" srcId="{E582A3D7-BC7F-4286-AB83-2253DD53E288}" destId="{F915B9F1-3C2F-4C0E-9996-B3921ACF5F4D}" srcOrd="0" destOrd="0" presId="urn:microsoft.com/office/officeart/2005/8/layout/hierarchy2"/>
    <dgm:cxn modelId="{8B4FE4D4-29CF-481F-8FF9-D6BCC0B62152}" type="presParOf" srcId="{F915B9F1-3C2F-4C0E-9996-B3921ACF5F4D}" destId="{E229C2BC-3840-48BD-B07C-25E4C88CFDD5}" srcOrd="0" destOrd="0" presId="urn:microsoft.com/office/officeart/2005/8/layout/hierarchy2"/>
    <dgm:cxn modelId="{8F9C1648-8D23-4EB1-891F-FC57C3E04210}" type="presParOf" srcId="{E582A3D7-BC7F-4286-AB83-2253DD53E288}" destId="{12EF08B0-51F8-42A1-B71D-D93085944208}" srcOrd="1" destOrd="0" presId="urn:microsoft.com/office/officeart/2005/8/layout/hierarchy2"/>
    <dgm:cxn modelId="{625E902D-F507-4076-AD7D-866B44B5024C}" type="presParOf" srcId="{12EF08B0-51F8-42A1-B71D-D93085944208}" destId="{CC50E24F-DA6F-4075-BC12-B8BCCD64F9CF}" srcOrd="0" destOrd="0" presId="urn:microsoft.com/office/officeart/2005/8/layout/hierarchy2"/>
    <dgm:cxn modelId="{F4AFDFFC-214D-4C7D-B71A-C5F25266D990}" type="presParOf" srcId="{12EF08B0-51F8-42A1-B71D-D93085944208}" destId="{B7E8E0FC-18B2-4AA5-A0E7-FA7151C6BA66}" srcOrd="1" destOrd="0" presId="urn:microsoft.com/office/officeart/2005/8/layout/hierarchy2"/>
    <dgm:cxn modelId="{0C0FE85B-3B6B-4DA6-8CE2-02BB2D613801}" type="presParOf" srcId="{C340F98B-0A0F-411F-B82B-62D29C0ECB03}" destId="{88D9F042-C83C-4652-890B-029DB2262700}" srcOrd="2" destOrd="0" presId="urn:microsoft.com/office/officeart/2005/8/layout/hierarchy2"/>
    <dgm:cxn modelId="{3A9DB738-1C4F-474E-9FCD-C75DE17A9E64}" type="presParOf" srcId="{88D9F042-C83C-4652-890B-029DB2262700}" destId="{781FC778-3EFE-4085-B415-91C5E6598DCF}" srcOrd="0" destOrd="0" presId="urn:microsoft.com/office/officeart/2005/8/layout/hierarchy2"/>
    <dgm:cxn modelId="{EF3F15C3-DB08-4892-8B6A-1E778F054CC2}" type="presParOf" srcId="{88D9F042-C83C-4652-890B-029DB2262700}" destId="{39170BF7-B642-4E19-8853-20B55829B7FA}" srcOrd="1" destOrd="0" presId="urn:microsoft.com/office/officeart/2005/8/layout/hierarchy2"/>
    <dgm:cxn modelId="{7BD80E0E-6F0B-4DA1-9C58-9B5BECD3C747}" type="presParOf" srcId="{39170BF7-B642-4E19-8853-20B55829B7FA}" destId="{0A18E45B-DC6F-4CC0-B885-68F8ADF8DEA2}" srcOrd="0" destOrd="0" presId="urn:microsoft.com/office/officeart/2005/8/layout/hierarchy2"/>
    <dgm:cxn modelId="{CD1C0B43-6A3E-4731-BE5C-9F3A687F76D2}" type="presParOf" srcId="{0A18E45B-DC6F-4CC0-B885-68F8ADF8DEA2}" destId="{9355992B-C645-44AD-97EA-F3E3B2A18F4B}" srcOrd="0" destOrd="0" presId="urn:microsoft.com/office/officeart/2005/8/layout/hierarchy2"/>
    <dgm:cxn modelId="{1A743BB6-CFAB-484E-9886-9F1E2F46AB9C}" type="presParOf" srcId="{39170BF7-B642-4E19-8853-20B55829B7FA}" destId="{95A9C748-18EE-432D-83AD-8EC7A8A40FFA}" srcOrd="1" destOrd="0" presId="urn:microsoft.com/office/officeart/2005/8/layout/hierarchy2"/>
    <dgm:cxn modelId="{39125BFF-D2C3-4505-9B3E-13A81341128F}" type="presParOf" srcId="{95A9C748-18EE-432D-83AD-8EC7A8A40FFA}" destId="{86F87854-99EB-4ECF-BB79-D8DA208A7722}" srcOrd="0" destOrd="0" presId="urn:microsoft.com/office/officeart/2005/8/layout/hierarchy2"/>
    <dgm:cxn modelId="{EF2A4B3B-66F8-461E-A5D5-558FA22B4A08}" type="presParOf" srcId="{95A9C748-18EE-432D-83AD-8EC7A8A40FFA}" destId="{CEE80650-F965-4E64-AC78-CE6FB81AE2D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276E01-129F-4D04-A099-C09890FCD38E}">
      <dsp:nvSpPr>
        <dsp:cNvPr id="0" name=""/>
        <dsp:cNvSpPr/>
      </dsp:nvSpPr>
      <dsp:spPr>
        <a:xfrm>
          <a:off x="0" y="0"/>
          <a:ext cx="2907652" cy="8254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Indoor</a:t>
          </a:r>
          <a:endParaRPr lang="it-IT" sz="36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0" y="0"/>
        <a:ext cx="2907652" cy="825486"/>
      </dsp:txXfrm>
    </dsp:sp>
    <dsp:sp modelId="{75280241-700F-4DC6-8C2A-1C367C328BE2}">
      <dsp:nvSpPr>
        <dsp:cNvPr id="0" name=""/>
        <dsp:cNvSpPr/>
      </dsp:nvSpPr>
      <dsp:spPr>
        <a:xfrm>
          <a:off x="14" y="2088236"/>
          <a:ext cx="3043645" cy="787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Corsa</a:t>
          </a:r>
          <a:endParaRPr lang="it-IT" sz="36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14" y="2088236"/>
        <a:ext cx="3043645" cy="787522"/>
      </dsp:txXfrm>
    </dsp:sp>
    <dsp:sp modelId="{CDA75AE7-8AFA-4938-B32A-F6E00D3684FD}">
      <dsp:nvSpPr>
        <dsp:cNvPr id="0" name=""/>
        <dsp:cNvSpPr/>
      </dsp:nvSpPr>
      <dsp:spPr>
        <a:xfrm rot="1150472">
          <a:off x="2972697" y="2855546"/>
          <a:ext cx="2558287" cy="93164"/>
        </a:xfrm>
        <a:custGeom>
          <a:avLst/>
          <a:gdLst/>
          <a:ahLst/>
          <a:cxnLst/>
          <a:rect l="0" t="0" r="0" b="0"/>
          <a:pathLst>
            <a:path>
              <a:moveTo>
                <a:pt x="0" y="46582"/>
              </a:moveTo>
              <a:lnTo>
                <a:pt x="2558287" y="465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900" kern="1200">
            <a:latin typeface="Calibri" pitchFamily="34" charset="0"/>
            <a:cs typeface="Calibri" pitchFamily="34" charset="0"/>
          </a:endParaRPr>
        </a:p>
      </dsp:txBody>
      <dsp:txXfrm rot="1150472">
        <a:off x="4187883" y="2838171"/>
        <a:ext cx="127914" cy="127914"/>
      </dsp:txXfrm>
    </dsp:sp>
    <dsp:sp modelId="{BFA8D4AE-685E-4C9F-8A06-AF725C9840F1}">
      <dsp:nvSpPr>
        <dsp:cNvPr id="0" name=""/>
        <dsp:cNvSpPr/>
      </dsp:nvSpPr>
      <dsp:spPr>
        <a:xfrm>
          <a:off x="5460020" y="3096335"/>
          <a:ext cx="2100819" cy="451848"/>
        </a:xfrm>
        <a:prstGeom prst="roundRect">
          <a:avLst>
            <a:gd name="adj" fmla="val 10000"/>
          </a:avLst>
        </a:prstGeom>
        <a:solidFill>
          <a:schemeClr val="accent1">
            <a:alpha val="49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Cross</a:t>
          </a:r>
          <a:endParaRPr lang="it-IT" sz="20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5460020" y="3096335"/>
        <a:ext cx="2100819" cy="451848"/>
      </dsp:txXfrm>
    </dsp:sp>
    <dsp:sp modelId="{28402B48-7E66-4E95-8E55-5B5AF7845476}">
      <dsp:nvSpPr>
        <dsp:cNvPr id="0" name=""/>
        <dsp:cNvSpPr/>
      </dsp:nvSpPr>
      <dsp:spPr>
        <a:xfrm rot="5316552">
          <a:off x="1985106" y="3519982"/>
          <a:ext cx="2169772" cy="93164"/>
        </a:xfrm>
        <a:custGeom>
          <a:avLst/>
          <a:gdLst/>
          <a:ahLst/>
          <a:cxnLst/>
          <a:rect l="0" t="0" r="0" b="0"/>
          <a:pathLst>
            <a:path>
              <a:moveTo>
                <a:pt x="0" y="46582"/>
              </a:moveTo>
              <a:lnTo>
                <a:pt x="2169772" y="465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700" kern="1200">
            <a:latin typeface="Calibri" pitchFamily="34" charset="0"/>
            <a:cs typeface="Calibri" pitchFamily="34" charset="0"/>
          </a:endParaRPr>
        </a:p>
      </dsp:txBody>
      <dsp:txXfrm rot="5316552">
        <a:off x="3015748" y="3512319"/>
        <a:ext cx="108488" cy="108488"/>
      </dsp:txXfrm>
    </dsp:sp>
    <dsp:sp modelId="{B13F77EE-A63F-42D4-9B01-CF8F22C5CFDC}">
      <dsp:nvSpPr>
        <dsp:cNvPr id="0" name=""/>
        <dsp:cNvSpPr/>
      </dsp:nvSpPr>
      <dsp:spPr>
        <a:xfrm>
          <a:off x="3096324" y="4405717"/>
          <a:ext cx="2383347" cy="490826"/>
        </a:xfrm>
        <a:prstGeom prst="roundRect">
          <a:avLst>
            <a:gd name="adj" fmla="val 10000"/>
          </a:avLst>
        </a:prstGeom>
        <a:solidFill>
          <a:schemeClr val="accent1">
            <a:alpha val="49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Strada</a:t>
          </a:r>
          <a:endParaRPr lang="it-IT" sz="20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096324" y="4405717"/>
        <a:ext cx="2383347" cy="490826"/>
      </dsp:txXfrm>
    </dsp:sp>
    <dsp:sp modelId="{10A39F1E-9716-4EA0-9B1C-57538D0F73A5}">
      <dsp:nvSpPr>
        <dsp:cNvPr id="0" name=""/>
        <dsp:cNvSpPr/>
      </dsp:nvSpPr>
      <dsp:spPr>
        <a:xfrm rot="9788384">
          <a:off x="-68338" y="2896628"/>
          <a:ext cx="3180353" cy="93164"/>
        </a:xfrm>
        <a:custGeom>
          <a:avLst/>
          <a:gdLst/>
          <a:ahLst/>
          <a:cxnLst/>
          <a:rect l="0" t="0" r="0" b="0"/>
          <a:pathLst>
            <a:path>
              <a:moveTo>
                <a:pt x="0" y="46582"/>
              </a:moveTo>
              <a:lnTo>
                <a:pt x="3180353" y="465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kern="1200"/>
        </a:p>
      </dsp:txBody>
      <dsp:txXfrm rot="9788384">
        <a:off x="1442329" y="2863701"/>
        <a:ext cx="159017" cy="159017"/>
      </dsp:txXfrm>
    </dsp:sp>
    <dsp:sp modelId="{073D38AB-026E-4C9B-AB38-68C967867B06}">
      <dsp:nvSpPr>
        <dsp:cNvPr id="0" name=""/>
        <dsp:cNvSpPr/>
      </dsp:nvSpPr>
      <dsp:spPr>
        <a:xfrm>
          <a:off x="14" y="3240362"/>
          <a:ext cx="2478030" cy="328121"/>
        </a:xfrm>
        <a:prstGeom prst="roundRect">
          <a:avLst>
            <a:gd name="adj" fmla="val 10000"/>
          </a:avLst>
        </a:prstGeom>
        <a:solidFill>
          <a:schemeClr val="accent1">
            <a:alpha val="49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Montagna</a:t>
          </a:r>
          <a:endParaRPr lang="it-IT" sz="20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4" y="3240362"/>
        <a:ext cx="2478030" cy="32812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276E01-129F-4D04-A099-C09890FCD38E}">
      <dsp:nvSpPr>
        <dsp:cNvPr id="0" name=""/>
        <dsp:cNvSpPr/>
      </dsp:nvSpPr>
      <dsp:spPr>
        <a:xfrm>
          <a:off x="1273211" y="127742"/>
          <a:ext cx="3921389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Esordienti  - 6/11 anni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1273211" y="127742"/>
        <a:ext cx="3921389" cy="437620"/>
      </dsp:txXfrm>
    </dsp:sp>
    <dsp:sp modelId="{75280241-700F-4DC6-8C2A-1C367C328BE2}">
      <dsp:nvSpPr>
        <dsp:cNvPr id="0" name=""/>
        <dsp:cNvSpPr/>
      </dsp:nvSpPr>
      <dsp:spPr>
        <a:xfrm>
          <a:off x="1273211" y="574986"/>
          <a:ext cx="3955313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Ragazzi – 12/13 anni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1273211" y="574986"/>
        <a:ext cx="3955313" cy="437620"/>
      </dsp:txXfrm>
    </dsp:sp>
    <dsp:sp modelId="{7A817067-1309-4FCD-A032-8D351A08B252}">
      <dsp:nvSpPr>
        <dsp:cNvPr id="0" name=""/>
        <dsp:cNvSpPr/>
      </dsp:nvSpPr>
      <dsp:spPr>
        <a:xfrm>
          <a:off x="1273211" y="1022235"/>
          <a:ext cx="3931402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Cadetti  - 14/15 anni</a:t>
          </a:r>
          <a:endParaRPr lang="it-IT" sz="18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1273211" y="1022235"/>
        <a:ext cx="3931402" cy="437620"/>
      </dsp:txXfrm>
    </dsp:sp>
    <dsp:sp modelId="{D1D5FC59-EDC3-42B8-B6D0-1FD983ED6F63}">
      <dsp:nvSpPr>
        <dsp:cNvPr id="0" name=""/>
        <dsp:cNvSpPr/>
      </dsp:nvSpPr>
      <dsp:spPr>
        <a:xfrm>
          <a:off x="1256415" y="1510173"/>
          <a:ext cx="4024808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Allievi – 16/17 anni</a:t>
          </a:r>
          <a:endParaRPr lang="it-IT" sz="18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1256415" y="1510173"/>
        <a:ext cx="4024808" cy="437620"/>
      </dsp:txXfrm>
    </dsp:sp>
    <dsp:sp modelId="{9AD18CF2-0405-4558-90CD-BBE97CC382B5}">
      <dsp:nvSpPr>
        <dsp:cNvPr id="0" name=""/>
        <dsp:cNvSpPr/>
      </dsp:nvSpPr>
      <dsp:spPr>
        <a:xfrm>
          <a:off x="1256415" y="2013437"/>
          <a:ext cx="3909687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Juniores – 18/19 anni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256415" y="2013437"/>
        <a:ext cx="3909687" cy="437620"/>
      </dsp:txXfrm>
    </dsp:sp>
    <dsp:sp modelId="{B17E78D3-0E0F-4487-97DD-64A651814902}">
      <dsp:nvSpPr>
        <dsp:cNvPr id="0" name=""/>
        <dsp:cNvSpPr/>
      </dsp:nvSpPr>
      <dsp:spPr>
        <a:xfrm>
          <a:off x="1256415" y="2516701"/>
          <a:ext cx="4024808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Promesse – 20/22 anni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256415" y="2516701"/>
        <a:ext cx="4024808" cy="437620"/>
      </dsp:txXfrm>
    </dsp:sp>
    <dsp:sp modelId="{D0EDC900-2D35-4C3A-A5F4-E31EC12A80A2}">
      <dsp:nvSpPr>
        <dsp:cNvPr id="0" name=""/>
        <dsp:cNvSpPr/>
      </dsp:nvSpPr>
      <dsp:spPr>
        <a:xfrm>
          <a:off x="1256415" y="3019965"/>
          <a:ext cx="3982866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Seniores  - 23 e oltre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256415" y="3019965"/>
        <a:ext cx="3982866" cy="437620"/>
      </dsp:txXfrm>
    </dsp:sp>
    <dsp:sp modelId="{F3414D73-0C55-4E66-BA37-C30BD8A00B48}">
      <dsp:nvSpPr>
        <dsp:cNvPr id="0" name=""/>
        <dsp:cNvSpPr/>
      </dsp:nvSpPr>
      <dsp:spPr>
        <a:xfrm>
          <a:off x="1296143" y="3528393"/>
          <a:ext cx="3984100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Amatori – 23/34 anni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1296143" y="3528393"/>
        <a:ext cx="3984100" cy="437620"/>
      </dsp:txXfrm>
    </dsp:sp>
    <dsp:sp modelId="{48766351-E380-4860-8BA0-25CDF76D9EB6}">
      <dsp:nvSpPr>
        <dsp:cNvPr id="0" name=""/>
        <dsp:cNvSpPr/>
      </dsp:nvSpPr>
      <dsp:spPr>
        <a:xfrm>
          <a:off x="1256415" y="4026493"/>
          <a:ext cx="3982866" cy="437620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Master – 35 e oltre 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1256415" y="4026493"/>
        <a:ext cx="3982866" cy="4376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276E01-129F-4D04-A099-C09890FCD38E}">
      <dsp:nvSpPr>
        <dsp:cNvPr id="0" name=""/>
        <dsp:cNvSpPr/>
      </dsp:nvSpPr>
      <dsp:spPr>
        <a:xfrm>
          <a:off x="70518" y="426263"/>
          <a:ext cx="6067438" cy="365557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IAAF – Federazione Internazionale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70518" y="426263"/>
        <a:ext cx="6067438" cy="365557"/>
      </dsp:txXfrm>
    </dsp:sp>
    <dsp:sp modelId="{A9566A0C-E3A8-41C6-ABFC-7A381B0B8286}">
      <dsp:nvSpPr>
        <dsp:cNvPr id="0" name=""/>
        <dsp:cNvSpPr/>
      </dsp:nvSpPr>
      <dsp:spPr>
        <a:xfrm>
          <a:off x="70518" y="1021491"/>
          <a:ext cx="4538725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EAA – Federazione Europea</a:t>
          </a:r>
          <a:endParaRPr lang="it-IT" sz="18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70518" y="1021491"/>
        <a:ext cx="4538725" cy="301994"/>
      </dsp:txXfrm>
    </dsp:sp>
    <dsp:sp modelId="{75280241-700F-4DC6-8C2A-1C367C328BE2}">
      <dsp:nvSpPr>
        <dsp:cNvPr id="0" name=""/>
        <dsp:cNvSpPr/>
      </dsp:nvSpPr>
      <dsp:spPr>
        <a:xfrm>
          <a:off x="256" y="1771932"/>
          <a:ext cx="2960014" cy="619991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FIDAL – </a:t>
          </a:r>
          <a:r>
            <a:rPr lang="it-IT" sz="18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Federazione Italiana</a:t>
          </a:r>
          <a:endParaRPr lang="it-IT" sz="20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256" y="1771932"/>
        <a:ext cx="2960014" cy="619991"/>
      </dsp:txXfrm>
    </dsp:sp>
    <dsp:sp modelId="{D89D64FF-1D9C-450B-822E-9602C1B9D476}">
      <dsp:nvSpPr>
        <dsp:cNvPr id="0" name=""/>
        <dsp:cNvSpPr/>
      </dsp:nvSpPr>
      <dsp:spPr>
        <a:xfrm>
          <a:off x="2960270" y="2076961"/>
          <a:ext cx="178967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178967" y="4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3045280" y="2077453"/>
        <a:ext cx="8948" cy="8948"/>
      </dsp:txXfrm>
    </dsp:sp>
    <dsp:sp modelId="{E435AE95-0368-4DD9-B27D-3722961BA4B4}">
      <dsp:nvSpPr>
        <dsp:cNvPr id="0" name=""/>
        <dsp:cNvSpPr/>
      </dsp:nvSpPr>
      <dsp:spPr>
        <a:xfrm>
          <a:off x="3139238" y="1930930"/>
          <a:ext cx="1661077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Organi periferici</a:t>
          </a:r>
          <a:endParaRPr lang="it-IT" sz="16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139238" y="1930930"/>
        <a:ext cx="1661077" cy="301994"/>
      </dsp:txXfrm>
    </dsp:sp>
    <dsp:sp modelId="{C4042D67-1EFA-4C2D-8DF8-3D009DE09365}">
      <dsp:nvSpPr>
        <dsp:cNvPr id="0" name=""/>
        <dsp:cNvSpPr/>
      </dsp:nvSpPr>
      <dsp:spPr>
        <a:xfrm rot="19093969">
          <a:off x="4760104" y="1971566"/>
          <a:ext cx="316449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316449" y="49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9093969">
        <a:off x="4910417" y="1968622"/>
        <a:ext cx="15822" cy="15822"/>
      </dsp:txXfrm>
    </dsp:sp>
    <dsp:sp modelId="{3AF0FC8C-F9A9-4FE4-89E5-E29B8B2ED976}">
      <dsp:nvSpPr>
        <dsp:cNvPr id="0" name=""/>
        <dsp:cNvSpPr/>
      </dsp:nvSpPr>
      <dsp:spPr>
        <a:xfrm>
          <a:off x="5036342" y="1720141"/>
          <a:ext cx="2442221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err="1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CC.RR</a:t>
          </a:r>
          <a:r>
            <a:rPr lang="it-IT" sz="1400" b="1" kern="12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. - Comitati Regionali </a:t>
          </a:r>
          <a:endParaRPr lang="it-IT" sz="1400" b="1" kern="1200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sp:txBody>
      <dsp:txXfrm>
        <a:off x="5036342" y="1720141"/>
        <a:ext cx="2442221" cy="301994"/>
      </dsp:txXfrm>
    </dsp:sp>
    <dsp:sp modelId="{AAEED1A4-5ED5-4EE7-9826-3893A6A616D5}">
      <dsp:nvSpPr>
        <dsp:cNvPr id="0" name=""/>
        <dsp:cNvSpPr/>
      </dsp:nvSpPr>
      <dsp:spPr>
        <a:xfrm rot="2024082">
          <a:off x="4776420" y="2155769"/>
          <a:ext cx="283816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283816" y="49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2024082">
        <a:off x="4911233" y="2153640"/>
        <a:ext cx="14190" cy="14190"/>
      </dsp:txXfrm>
    </dsp:sp>
    <dsp:sp modelId="{2B7AB59E-FFA8-49C3-A1EF-3F01B308E24E}">
      <dsp:nvSpPr>
        <dsp:cNvPr id="0" name=""/>
        <dsp:cNvSpPr/>
      </dsp:nvSpPr>
      <dsp:spPr>
        <a:xfrm>
          <a:off x="5036342" y="2141719"/>
          <a:ext cx="2657126" cy="195649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err="1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CC.PP</a:t>
          </a:r>
          <a:r>
            <a:rPr lang="it-IT" sz="1400" b="1" kern="12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. – Comitati Provinciali</a:t>
          </a:r>
          <a:endParaRPr lang="it-IT" sz="1400" b="1" kern="1200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sp:txBody>
      <dsp:txXfrm>
        <a:off x="5036342" y="2141719"/>
        <a:ext cx="2657126" cy="195649"/>
      </dsp:txXfrm>
    </dsp:sp>
    <dsp:sp modelId="{D1D5FC59-EDC3-42B8-B6D0-1FD983ED6F63}">
      <dsp:nvSpPr>
        <dsp:cNvPr id="0" name=""/>
        <dsp:cNvSpPr/>
      </dsp:nvSpPr>
      <dsp:spPr>
        <a:xfrm>
          <a:off x="256" y="3284403"/>
          <a:ext cx="1241111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Società</a:t>
          </a:r>
          <a:endParaRPr lang="it-IT" sz="24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256" y="3284403"/>
        <a:ext cx="1241111" cy="301994"/>
      </dsp:txXfrm>
    </dsp:sp>
    <dsp:sp modelId="{CDA7554E-E289-4D3C-8E7F-A77480C3AFDC}">
      <dsp:nvSpPr>
        <dsp:cNvPr id="0" name=""/>
        <dsp:cNvSpPr/>
      </dsp:nvSpPr>
      <dsp:spPr>
        <a:xfrm rot="17306992">
          <a:off x="988223" y="3079118"/>
          <a:ext cx="740703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740703" y="4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7306992">
        <a:off x="1340057" y="3065567"/>
        <a:ext cx="37035" cy="37035"/>
      </dsp:txXfrm>
    </dsp:sp>
    <dsp:sp modelId="{F19584BF-AF41-4BCA-B657-E01B05CDC89A}">
      <dsp:nvSpPr>
        <dsp:cNvPr id="0" name=""/>
        <dsp:cNvSpPr/>
      </dsp:nvSpPr>
      <dsp:spPr>
        <a:xfrm>
          <a:off x="1475781" y="2581772"/>
          <a:ext cx="2774288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Dirigente</a:t>
          </a:r>
          <a:endParaRPr lang="it-IT" sz="16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475781" y="2581772"/>
        <a:ext cx="2774288" cy="301994"/>
      </dsp:txXfrm>
    </dsp:sp>
    <dsp:sp modelId="{1B1130D2-B58A-4565-A108-135965EE9220}">
      <dsp:nvSpPr>
        <dsp:cNvPr id="0" name=""/>
        <dsp:cNvSpPr/>
      </dsp:nvSpPr>
      <dsp:spPr>
        <a:xfrm rot="18589813">
          <a:off x="1175586" y="3289909"/>
          <a:ext cx="365977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365977" y="4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8589813">
        <a:off x="1349425" y="3285726"/>
        <a:ext cx="18298" cy="18298"/>
      </dsp:txXfrm>
    </dsp:sp>
    <dsp:sp modelId="{DFBDC20B-8946-469F-8FE1-3D13C4BB108C}">
      <dsp:nvSpPr>
        <dsp:cNvPr id="0" name=""/>
        <dsp:cNvSpPr/>
      </dsp:nvSpPr>
      <dsp:spPr>
        <a:xfrm>
          <a:off x="1475781" y="3003352"/>
          <a:ext cx="2801824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Tecnico</a:t>
          </a:r>
          <a:endParaRPr lang="it-IT" sz="24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1475781" y="3003352"/>
        <a:ext cx="2801824" cy="301994"/>
      </dsp:txXfrm>
    </dsp:sp>
    <dsp:sp modelId="{7B6BC7CC-190C-4BD8-B1A7-A76FDD665FD0}">
      <dsp:nvSpPr>
        <dsp:cNvPr id="0" name=""/>
        <dsp:cNvSpPr/>
      </dsp:nvSpPr>
      <dsp:spPr>
        <a:xfrm rot="1001118">
          <a:off x="1236216" y="3465565"/>
          <a:ext cx="244717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244717" y="4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1001118">
        <a:off x="1352456" y="3464414"/>
        <a:ext cx="12235" cy="12235"/>
      </dsp:txXfrm>
    </dsp:sp>
    <dsp:sp modelId="{9CA68851-5B70-474C-89CE-0ABC17D797CA}">
      <dsp:nvSpPr>
        <dsp:cNvPr id="0" name=""/>
        <dsp:cNvSpPr/>
      </dsp:nvSpPr>
      <dsp:spPr>
        <a:xfrm>
          <a:off x="1475781" y="3354665"/>
          <a:ext cx="2707396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Atleta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475781" y="3354665"/>
        <a:ext cx="2707396" cy="301994"/>
      </dsp:txXfrm>
    </dsp:sp>
    <dsp:sp modelId="{FDD56AF1-B92D-4305-BD1B-6990E6D546E6}">
      <dsp:nvSpPr>
        <dsp:cNvPr id="0" name=""/>
        <dsp:cNvSpPr/>
      </dsp:nvSpPr>
      <dsp:spPr>
        <a:xfrm rot="3655453">
          <a:off x="1117391" y="3641223"/>
          <a:ext cx="482366" cy="9932"/>
        </a:xfrm>
        <a:custGeom>
          <a:avLst/>
          <a:gdLst/>
          <a:ahLst/>
          <a:cxnLst/>
          <a:rect l="0" t="0" r="0" b="0"/>
          <a:pathLst>
            <a:path>
              <a:moveTo>
                <a:pt x="0" y="4966"/>
              </a:moveTo>
              <a:lnTo>
                <a:pt x="482366" y="4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3655453">
        <a:off x="1346515" y="3634130"/>
        <a:ext cx="24118" cy="24118"/>
      </dsp:txXfrm>
    </dsp:sp>
    <dsp:sp modelId="{7C8A06E4-0A1E-483C-9836-DB32857FA117}">
      <dsp:nvSpPr>
        <dsp:cNvPr id="0" name=""/>
        <dsp:cNvSpPr/>
      </dsp:nvSpPr>
      <dsp:spPr>
        <a:xfrm>
          <a:off x="1475781" y="3705981"/>
          <a:ext cx="3023155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Medico / Paramedico</a:t>
          </a:r>
          <a:endParaRPr lang="it-IT" sz="14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475781" y="3705981"/>
        <a:ext cx="3023155" cy="301994"/>
      </dsp:txXfrm>
    </dsp:sp>
    <dsp:sp modelId="{F3414D73-0C55-4E66-BA37-C30BD8A00B48}">
      <dsp:nvSpPr>
        <dsp:cNvPr id="0" name=""/>
        <dsp:cNvSpPr/>
      </dsp:nvSpPr>
      <dsp:spPr>
        <a:xfrm>
          <a:off x="73248" y="4156493"/>
          <a:ext cx="3873565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Giudice</a:t>
          </a:r>
          <a:endParaRPr lang="it-IT" sz="16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73248" y="4156493"/>
        <a:ext cx="3873565" cy="301994"/>
      </dsp:txXfrm>
    </dsp:sp>
    <dsp:sp modelId="{781FC778-3EFE-4085-B415-91C5E6598DCF}">
      <dsp:nvSpPr>
        <dsp:cNvPr id="0" name=""/>
        <dsp:cNvSpPr/>
      </dsp:nvSpPr>
      <dsp:spPr>
        <a:xfrm>
          <a:off x="3698" y="4504237"/>
          <a:ext cx="3903021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Agente degli atleti</a:t>
          </a:r>
          <a:endParaRPr lang="it-IT" sz="1400" b="1" kern="1200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sp:txBody>
      <dsp:txXfrm>
        <a:off x="3698" y="4504237"/>
        <a:ext cx="3903021" cy="301994"/>
      </dsp:txXfrm>
    </dsp:sp>
    <dsp:sp modelId="{12F000B8-95C4-45DB-9755-C28FC9ABDDD5}">
      <dsp:nvSpPr>
        <dsp:cNvPr id="0" name=""/>
        <dsp:cNvSpPr/>
      </dsp:nvSpPr>
      <dsp:spPr>
        <a:xfrm>
          <a:off x="256" y="4900456"/>
          <a:ext cx="4699477" cy="301994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rgbClr val="00B050"/>
              </a:solidFill>
              <a:latin typeface="Calibri" pitchFamily="34" charset="0"/>
              <a:cs typeface="Calibri" pitchFamily="34" charset="0"/>
            </a:rPr>
            <a:t>Cronometrista (Federazione Autonoma)</a:t>
          </a:r>
          <a:endParaRPr lang="it-IT" sz="1600" b="1" kern="1200" dirty="0">
            <a:solidFill>
              <a:srgbClr val="00B050"/>
            </a:solidFill>
            <a:latin typeface="Calibri" pitchFamily="34" charset="0"/>
            <a:cs typeface="Calibri" pitchFamily="34" charset="0"/>
          </a:endParaRPr>
        </a:p>
      </dsp:txBody>
      <dsp:txXfrm>
        <a:off x="256" y="4900456"/>
        <a:ext cx="4699477" cy="30199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D18CF2-0405-4558-90CD-BBE97CC382B5}">
      <dsp:nvSpPr>
        <dsp:cNvPr id="0" name=""/>
        <dsp:cNvSpPr/>
      </dsp:nvSpPr>
      <dsp:spPr>
        <a:xfrm>
          <a:off x="3" y="720083"/>
          <a:ext cx="3546078" cy="755011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1° Livello 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3" y="720083"/>
        <a:ext cx="3546078" cy="755011"/>
      </dsp:txXfrm>
    </dsp:sp>
    <dsp:sp modelId="{1B1130D2-B58A-4565-A108-135965EE9220}">
      <dsp:nvSpPr>
        <dsp:cNvPr id="0" name=""/>
        <dsp:cNvSpPr/>
      </dsp:nvSpPr>
      <dsp:spPr>
        <a:xfrm>
          <a:off x="3546082" y="1083504"/>
          <a:ext cx="486363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486363" y="140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3777104" y="1085429"/>
        <a:ext cx="24318" cy="24318"/>
      </dsp:txXfrm>
    </dsp:sp>
    <dsp:sp modelId="{DFBDC20B-8946-469F-8FE1-3D13C4BB108C}">
      <dsp:nvSpPr>
        <dsp:cNvPr id="0" name=""/>
        <dsp:cNvSpPr/>
      </dsp:nvSpPr>
      <dsp:spPr>
        <a:xfrm>
          <a:off x="4032445" y="720083"/>
          <a:ext cx="3297422" cy="755011"/>
        </a:xfrm>
        <a:prstGeom prst="roundRect">
          <a:avLst>
            <a:gd name="adj" fmla="val 10000"/>
          </a:avLst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ISTRUTTORE</a:t>
          </a:r>
          <a:endParaRPr lang="it-IT" sz="20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4032445" y="720083"/>
        <a:ext cx="3297422" cy="755011"/>
      </dsp:txXfrm>
    </dsp:sp>
    <dsp:sp modelId="{16FAF226-6762-4920-8581-13CD19D95AEC}">
      <dsp:nvSpPr>
        <dsp:cNvPr id="0" name=""/>
        <dsp:cNvSpPr/>
      </dsp:nvSpPr>
      <dsp:spPr>
        <a:xfrm>
          <a:off x="5062" y="2034762"/>
          <a:ext cx="3385019" cy="755011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2° Livello 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5062" y="2034762"/>
        <a:ext cx="3385019" cy="755011"/>
      </dsp:txXfrm>
    </dsp:sp>
    <dsp:sp modelId="{F915B9F1-3C2F-4C0E-9996-B3921ACF5F4D}">
      <dsp:nvSpPr>
        <dsp:cNvPr id="0" name=""/>
        <dsp:cNvSpPr/>
      </dsp:nvSpPr>
      <dsp:spPr>
        <a:xfrm rot="21420336">
          <a:off x="3389839" y="2388915"/>
          <a:ext cx="354826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54826" y="140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21420336">
        <a:off x="3558381" y="2394129"/>
        <a:ext cx="17741" cy="17741"/>
      </dsp:txXfrm>
    </dsp:sp>
    <dsp:sp modelId="{CC50E24F-DA6F-4075-BC12-B8BCCD64F9CF}">
      <dsp:nvSpPr>
        <dsp:cNvPr id="0" name=""/>
        <dsp:cNvSpPr/>
      </dsp:nvSpPr>
      <dsp:spPr>
        <a:xfrm>
          <a:off x="3744423" y="2016226"/>
          <a:ext cx="3705702" cy="755011"/>
        </a:xfrm>
        <a:prstGeom prst="roundRect">
          <a:avLst>
            <a:gd name="adj" fmla="val 10000"/>
          </a:avLst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ALLENATORE</a:t>
          </a:r>
          <a:endParaRPr lang="it-IT" sz="20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3744423" y="2016226"/>
        <a:ext cx="3705702" cy="755011"/>
      </dsp:txXfrm>
    </dsp:sp>
    <dsp:sp modelId="{781FC778-3EFE-4085-B415-91C5E6598DCF}">
      <dsp:nvSpPr>
        <dsp:cNvPr id="0" name=""/>
        <dsp:cNvSpPr/>
      </dsp:nvSpPr>
      <dsp:spPr>
        <a:xfrm>
          <a:off x="0" y="3431971"/>
          <a:ext cx="3140244" cy="755011"/>
        </a:xfrm>
        <a:prstGeom prst="roundRect">
          <a:avLst>
            <a:gd name="adj" fmla="val 10000"/>
          </a:avLst>
        </a:prstGeom>
        <a:solidFill>
          <a:srgbClr val="BBE0E3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rPr>
            <a:t>3° Livello </a:t>
          </a:r>
          <a:endParaRPr lang="it-IT" sz="1800" b="1" kern="1200" dirty="0">
            <a:solidFill>
              <a:schemeClr val="accent2">
                <a:lumMod val="75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0" y="3431971"/>
        <a:ext cx="3140244" cy="755011"/>
      </dsp:txXfrm>
    </dsp:sp>
    <dsp:sp modelId="{0A18E45B-DC6F-4CC0-B885-68F8ADF8DEA2}">
      <dsp:nvSpPr>
        <dsp:cNvPr id="0" name=""/>
        <dsp:cNvSpPr/>
      </dsp:nvSpPr>
      <dsp:spPr>
        <a:xfrm rot="21529137">
          <a:off x="3140180" y="3789164"/>
          <a:ext cx="604398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604398" y="140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 rot="21529137">
        <a:off x="3427269" y="3788138"/>
        <a:ext cx="30219" cy="30219"/>
      </dsp:txXfrm>
    </dsp:sp>
    <dsp:sp modelId="{86F87854-99EB-4ECF-BB79-D8DA208A7722}">
      <dsp:nvSpPr>
        <dsp:cNvPr id="0" name=""/>
        <dsp:cNvSpPr/>
      </dsp:nvSpPr>
      <dsp:spPr>
        <a:xfrm>
          <a:off x="3744514" y="3419513"/>
          <a:ext cx="3565149" cy="755011"/>
        </a:xfrm>
        <a:prstGeom prst="roundRect">
          <a:avLst>
            <a:gd name="adj" fmla="val 10000"/>
          </a:avLst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ALLENATORE SPECIALISTA</a:t>
          </a:r>
          <a:endParaRPr lang="it-IT" sz="2000" b="1" kern="1200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sp:txBody>
      <dsp:txXfrm>
        <a:off x="3744514" y="3419513"/>
        <a:ext cx="3565149" cy="755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BB971F7B-191C-4CF0-A61A-05C0425D71F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0A2AB-BB42-4E1E-8DDC-EA79BC12DB3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D48BC-5281-4F1E-8654-39A4CD611F2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FBCF6-A327-4EAB-809C-7A7C873066C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F8EA3-3D04-4C01-92BB-B15667D8190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789B8-98DE-46CE-93F4-40669EC2A7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3E8B8-0496-41A6-A4CE-0873E633DF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BFF2F-A5C2-481F-8E15-60EA2AA196E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910C7-927D-4654-9611-5EA58A3494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D7E12-28A4-4E8C-A3AA-DC0DB1F959A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04752-4FCD-4F05-8F38-B9E44925BC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2B6EF-0087-444D-BA58-986B7F47D91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7F715FE-2FBA-4B6D-BF3C-B515A3DD8A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oleObject" Target="../embeddings/oleObject19.bin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2.jpeg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6.jpe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oleObject" Target="../embeddings/oleObject23.bin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oleObject" Target="../embeddings/oleObject25.bin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oleObject" Target="../embeddings/oleObject27.bin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7" Type="http://schemas.openxmlformats.org/officeDocument/2006/relationships/hyperlink" Target="Filmati/CamminaMarciaCorri04.fl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oleObject" Target="../embeddings/oleObject3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Filmati/Usain.flv" TargetMode="External"/><Relationship Id="rId3" Type="http://schemas.openxmlformats.org/officeDocument/2006/relationships/oleObject" Target="../embeddings/oleObject31.bin"/><Relationship Id="rId7" Type="http://schemas.openxmlformats.org/officeDocument/2006/relationships/hyperlink" Target="Filmati/Sprint.flv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1.png"/><Relationship Id="rId5" Type="http://schemas.openxmlformats.org/officeDocument/2006/relationships/hyperlink" Target="Filmati/Sprint.avi" TargetMode="External"/><Relationship Id="rId4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2.png"/><Relationship Id="rId4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53.png"/><Relationship Id="rId4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oleObject" Target="../embeddings/oleObject37.bin"/><Relationship Id="rId21" Type="http://schemas.openxmlformats.org/officeDocument/2006/relationships/hyperlink" Target="Filmati/Fondo_BaldiniDors.flv" TargetMode="External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png"/><Relationship Id="rId20" Type="http://schemas.openxmlformats.org/officeDocument/2006/relationships/hyperlink" Target="Filmati/Fondo_Baldini.flv" TargetMode="Externa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hyperlink" Target="Filmati/Prolungato.MOV" TargetMode="External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jpeg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7.png"/><Relationship Id="rId14" Type="http://schemas.openxmlformats.org/officeDocument/2006/relationships/image" Target="../media/image62.png"/><Relationship Id="rId22" Type="http://schemas.openxmlformats.org/officeDocument/2006/relationships/hyperlink" Target="Filmati/Fondo_Romagnolo.fl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oleObject" Target="../embeddings/oleObject4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oleObject" Target="../embeddings/oleObject4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oleObject" Target="../embeddings/oleObject43.bin"/><Relationship Id="rId7" Type="http://schemas.openxmlformats.org/officeDocument/2006/relationships/image" Target="../media/image7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png"/><Relationship Id="rId10" Type="http://schemas.openxmlformats.org/officeDocument/2006/relationships/image" Target="../media/image77.jpeg"/><Relationship Id="rId4" Type="http://schemas.openxmlformats.org/officeDocument/2006/relationships/oleObject" Target="../embeddings/oleObject44.bin"/><Relationship Id="rId9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oleObject" Target="../embeddings/oleObject4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NULL"/><Relationship Id="rId4" Type="http://schemas.openxmlformats.org/officeDocument/2006/relationships/oleObject" Target="../embeddings/oleObject4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5" Type="http://schemas.openxmlformats.org/officeDocument/2006/relationships/image" Target="NULL"/><Relationship Id="rId4" Type="http://schemas.openxmlformats.org/officeDocument/2006/relationships/oleObject" Target="../embeddings/oleObject5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81.png"/><Relationship Id="rId4" Type="http://schemas.openxmlformats.org/officeDocument/2006/relationships/oleObject" Target="../embeddings/oleObject5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82.png"/><Relationship Id="rId4" Type="http://schemas.openxmlformats.org/officeDocument/2006/relationships/oleObject" Target="../embeddings/oleObject5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83.png"/><Relationship Id="rId4" Type="http://schemas.openxmlformats.org/officeDocument/2006/relationships/oleObject" Target="../embeddings/oleObject5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84.jpeg"/><Relationship Id="rId4" Type="http://schemas.openxmlformats.org/officeDocument/2006/relationships/oleObject" Target="../embeddings/oleObject58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3.jpeg"/><Relationship Id="rId18" Type="http://schemas.openxmlformats.org/officeDocument/2006/relationships/image" Target="../media/image98.jpeg"/><Relationship Id="rId3" Type="http://schemas.openxmlformats.org/officeDocument/2006/relationships/oleObject" Target="../embeddings/oleObject59.bin"/><Relationship Id="rId21" Type="http://schemas.openxmlformats.org/officeDocument/2006/relationships/hyperlink" Target="Filmati/Marcia.AVI" TargetMode="External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17" Type="http://schemas.openxmlformats.org/officeDocument/2006/relationships/image" Target="../media/image97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6.jpeg"/><Relationship Id="rId20" Type="http://schemas.openxmlformats.org/officeDocument/2006/relationships/image" Target="../media/image100.jpeg"/><Relationship Id="rId1" Type="http://schemas.openxmlformats.org/officeDocument/2006/relationships/vmlDrawing" Target="../drawings/vmlDrawing30.v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5" Type="http://schemas.openxmlformats.org/officeDocument/2006/relationships/image" Target="../media/image95.jpeg"/><Relationship Id="rId23" Type="http://schemas.openxmlformats.org/officeDocument/2006/relationships/hyperlink" Target="Filmati/Marcia.flv" TargetMode="External"/><Relationship Id="rId10" Type="http://schemas.openxmlformats.org/officeDocument/2006/relationships/image" Target="../media/image90.jpeg"/><Relationship Id="rId19" Type="http://schemas.openxmlformats.org/officeDocument/2006/relationships/image" Target="../media/image99.jpeg"/><Relationship Id="rId4" Type="http://schemas.openxmlformats.org/officeDocument/2006/relationships/oleObject" Target="../embeddings/oleObject60.bin"/><Relationship Id="rId9" Type="http://schemas.openxmlformats.org/officeDocument/2006/relationships/image" Target="../media/image89.jpeg"/><Relationship Id="rId14" Type="http://schemas.openxmlformats.org/officeDocument/2006/relationships/image" Target="../media/image94.jpeg"/><Relationship Id="rId22" Type="http://schemas.openxmlformats.org/officeDocument/2006/relationships/image" Target="../media/image10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oleObject" Target="../embeddings/oleObject61.bin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03.png"/><Relationship Id="rId11" Type="http://schemas.openxmlformats.org/officeDocument/2006/relationships/image" Target="../media/image50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oleObject" Target="../embeddings/oleObject62.bin"/><Relationship Id="rId9" Type="http://schemas.openxmlformats.org/officeDocument/2006/relationships/image" Target="../media/image10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oleObject" Target="../embeddings/oleObject63.bin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oleObject" Target="../embeddings/oleObject64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jpeg"/><Relationship Id="rId18" Type="http://schemas.openxmlformats.org/officeDocument/2006/relationships/image" Target="../media/image124.jpeg"/><Relationship Id="rId26" Type="http://schemas.openxmlformats.org/officeDocument/2006/relationships/image" Target="../media/image132.jpeg"/><Relationship Id="rId3" Type="http://schemas.openxmlformats.org/officeDocument/2006/relationships/oleObject" Target="../embeddings/oleObject65.bin"/><Relationship Id="rId21" Type="http://schemas.openxmlformats.org/officeDocument/2006/relationships/image" Target="../media/image127.jpeg"/><Relationship Id="rId34" Type="http://schemas.openxmlformats.org/officeDocument/2006/relationships/image" Target="../media/image140.jpe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17" Type="http://schemas.openxmlformats.org/officeDocument/2006/relationships/image" Target="../media/image123.jpeg"/><Relationship Id="rId25" Type="http://schemas.openxmlformats.org/officeDocument/2006/relationships/image" Target="../media/image131.jpeg"/><Relationship Id="rId33" Type="http://schemas.openxmlformats.org/officeDocument/2006/relationships/image" Target="../media/image139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2.jpeg"/><Relationship Id="rId20" Type="http://schemas.openxmlformats.org/officeDocument/2006/relationships/image" Target="../media/image126.jpeg"/><Relationship Id="rId29" Type="http://schemas.openxmlformats.org/officeDocument/2006/relationships/image" Target="../media/image135.jpeg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24" Type="http://schemas.openxmlformats.org/officeDocument/2006/relationships/image" Target="../media/image130.jpeg"/><Relationship Id="rId32" Type="http://schemas.openxmlformats.org/officeDocument/2006/relationships/image" Target="../media/image138.jpeg"/><Relationship Id="rId37" Type="http://schemas.openxmlformats.org/officeDocument/2006/relationships/hyperlink" Target="Filmati/Lungo_Howe_8,16.flv" TargetMode="External"/><Relationship Id="rId5" Type="http://schemas.openxmlformats.org/officeDocument/2006/relationships/oleObject" Target="../embeddings/oleObject67.bin"/><Relationship Id="rId15" Type="http://schemas.openxmlformats.org/officeDocument/2006/relationships/image" Target="../media/image121.jpeg"/><Relationship Id="rId23" Type="http://schemas.openxmlformats.org/officeDocument/2006/relationships/image" Target="../media/image129.jpeg"/><Relationship Id="rId28" Type="http://schemas.openxmlformats.org/officeDocument/2006/relationships/image" Target="../media/image134.jpeg"/><Relationship Id="rId36" Type="http://schemas.openxmlformats.org/officeDocument/2006/relationships/hyperlink" Target="Filmati/Peso_Lineare.MOV" TargetMode="External"/><Relationship Id="rId10" Type="http://schemas.openxmlformats.org/officeDocument/2006/relationships/image" Target="../media/image116.jpeg"/><Relationship Id="rId19" Type="http://schemas.openxmlformats.org/officeDocument/2006/relationships/image" Target="../media/image125.jpeg"/><Relationship Id="rId31" Type="http://schemas.openxmlformats.org/officeDocument/2006/relationships/image" Target="../media/image137.jpeg"/><Relationship Id="rId4" Type="http://schemas.openxmlformats.org/officeDocument/2006/relationships/oleObject" Target="../embeddings/oleObject66.bin"/><Relationship Id="rId9" Type="http://schemas.openxmlformats.org/officeDocument/2006/relationships/image" Target="../media/image115.jpeg"/><Relationship Id="rId14" Type="http://schemas.openxmlformats.org/officeDocument/2006/relationships/image" Target="../media/image120.jpeg"/><Relationship Id="rId22" Type="http://schemas.openxmlformats.org/officeDocument/2006/relationships/image" Target="../media/image128.jpeg"/><Relationship Id="rId27" Type="http://schemas.openxmlformats.org/officeDocument/2006/relationships/image" Target="../media/image133.jpeg"/><Relationship Id="rId30" Type="http://schemas.openxmlformats.org/officeDocument/2006/relationships/image" Target="../media/image136.jpeg"/><Relationship Id="rId35" Type="http://schemas.openxmlformats.org/officeDocument/2006/relationships/image" Target="../media/image14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13" Type="http://schemas.openxmlformats.org/officeDocument/2006/relationships/image" Target="../media/image149.jpeg"/><Relationship Id="rId18" Type="http://schemas.openxmlformats.org/officeDocument/2006/relationships/image" Target="../media/image154.jpeg"/><Relationship Id="rId3" Type="http://schemas.openxmlformats.org/officeDocument/2006/relationships/oleObject" Target="../embeddings/oleObject68.bin"/><Relationship Id="rId21" Type="http://schemas.openxmlformats.org/officeDocument/2006/relationships/image" Target="../media/image157.jpeg"/><Relationship Id="rId7" Type="http://schemas.openxmlformats.org/officeDocument/2006/relationships/image" Target="../media/image143.jpeg"/><Relationship Id="rId12" Type="http://schemas.openxmlformats.org/officeDocument/2006/relationships/image" Target="../media/image148.jpeg"/><Relationship Id="rId17" Type="http://schemas.openxmlformats.org/officeDocument/2006/relationships/image" Target="../media/image15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2.jpeg"/><Relationship Id="rId20" Type="http://schemas.openxmlformats.org/officeDocument/2006/relationships/image" Target="../media/image156.jpeg"/><Relationship Id="rId1" Type="http://schemas.openxmlformats.org/officeDocument/2006/relationships/vmlDrawing" Target="../drawings/vmlDrawing34.vml"/><Relationship Id="rId6" Type="http://schemas.openxmlformats.org/officeDocument/2006/relationships/hyperlink" Target="Filmati/Triplo.flv" TargetMode="External"/><Relationship Id="rId11" Type="http://schemas.openxmlformats.org/officeDocument/2006/relationships/image" Target="../media/image147.jpeg"/><Relationship Id="rId24" Type="http://schemas.openxmlformats.org/officeDocument/2006/relationships/image" Target="../media/image160.jpeg"/><Relationship Id="rId5" Type="http://schemas.openxmlformats.org/officeDocument/2006/relationships/oleObject" Target="../embeddings/oleObject70.bin"/><Relationship Id="rId15" Type="http://schemas.openxmlformats.org/officeDocument/2006/relationships/image" Target="../media/image151.jpeg"/><Relationship Id="rId23" Type="http://schemas.openxmlformats.org/officeDocument/2006/relationships/image" Target="../media/image159.jpeg"/><Relationship Id="rId10" Type="http://schemas.openxmlformats.org/officeDocument/2006/relationships/image" Target="../media/image146.jpeg"/><Relationship Id="rId19" Type="http://schemas.openxmlformats.org/officeDocument/2006/relationships/image" Target="../media/image155.jpeg"/><Relationship Id="rId4" Type="http://schemas.openxmlformats.org/officeDocument/2006/relationships/oleObject" Target="../embeddings/oleObject69.bin"/><Relationship Id="rId9" Type="http://schemas.openxmlformats.org/officeDocument/2006/relationships/image" Target="../media/image145.jpeg"/><Relationship Id="rId14" Type="http://schemas.openxmlformats.org/officeDocument/2006/relationships/image" Target="../media/image150.jpeg"/><Relationship Id="rId22" Type="http://schemas.openxmlformats.org/officeDocument/2006/relationships/image" Target="../media/image15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jpeg"/><Relationship Id="rId13" Type="http://schemas.openxmlformats.org/officeDocument/2006/relationships/image" Target="../media/image169.jpeg"/><Relationship Id="rId18" Type="http://schemas.openxmlformats.org/officeDocument/2006/relationships/image" Target="../media/image174.jpeg"/><Relationship Id="rId3" Type="http://schemas.openxmlformats.org/officeDocument/2006/relationships/oleObject" Target="../embeddings/oleObject71.bin"/><Relationship Id="rId7" Type="http://schemas.openxmlformats.org/officeDocument/2006/relationships/image" Target="../media/image163.jpeg"/><Relationship Id="rId12" Type="http://schemas.openxmlformats.org/officeDocument/2006/relationships/image" Target="../media/image168.jpeg"/><Relationship Id="rId17" Type="http://schemas.openxmlformats.org/officeDocument/2006/relationships/image" Target="../media/image17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2.jpeg"/><Relationship Id="rId20" Type="http://schemas.openxmlformats.org/officeDocument/2006/relationships/hyperlink" Target="Filmati/Dimartino_201.flv" TargetMode="Externa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62.jpeg"/><Relationship Id="rId11" Type="http://schemas.openxmlformats.org/officeDocument/2006/relationships/image" Target="../media/image167.jpeg"/><Relationship Id="rId5" Type="http://schemas.openxmlformats.org/officeDocument/2006/relationships/oleObject" Target="../embeddings/oleObject73.bin"/><Relationship Id="rId15" Type="http://schemas.openxmlformats.org/officeDocument/2006/relationships/image" Target="../media/image171.jpeg"/><Relationship Id="rId10" Type="http://schemas.openxmlformats.org/officeDocument/2006/relationships/image" Target="../media/image166.jpeg"/><Relationship Id="rId19" Type="http://schemas.openxmlformats.org/officeDocument/2006/relationships/image" Target="../media/image175.jpeg"/><Relationship Id="rId4" Type="http://schemas.openxmlformats.org/officeDocument/2006/relationships/oleObject" Target="../embeddings/oleObject72.bin"/><Relationship Id="rId9" Type="http://schemas.openxmlformats.org/officeDocument/2006/relationships/image" Target="../media/image165.jpeg"/><Relationship Id="rId14" Type="http://schemas.openxmlformats.org/officeDocument/2006/relationships/image" Target="../media/image17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76.emf"/><Relationship Id="rId4" Type="http://schemas.openxmlformats.org/officeDocument/2006/relationships/oleObject" Target="../embeddings/oleObject75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jpeg"/><Relationship Id="rId13" Type="http://schemas.openxmlformats.org/officeDocument/2006/relationships/image" Target="../media/image185.jpeg"/><Relationship Id="rId18" Type="http://schemas.openxmlformats.org/officeDocument/2006/relationships/image" Target="../media/image190.jpeg"/><Relationship Id="rId26" Type="http://schemas.openxmlformats.org/officeDocument/2006/relationships/image" Target="../media/image198.jpeg"/><Relationship Id="rId3" Type="http://schemas.openxmlformats.org/officeDocument/2006/relationships/oleObject" Target="../embeddings/oleObject76.bin"/><Relationship Id="rId21" Type="http://schemas.openxmlformats.org/officeDocument/2006/relationships/image" Target="../media/image193.jpeg"/><Relationship Id="rId7" Type="http://schemas.openxmlformats.org/officeDocument/2006/relationships/image" Target="../media/image179.jpeg"/><Relationship Id="rId12" Type="http://schemas.openxmlformats.org/officeDocument/2006/relationships/image" Target="../media/image184.jpeg"/><Relationship Id="rId17" Type="http://schemas.openxmlformats.org/officeDocument/2006/relationships/image" Target="../media/image189.jpeg"/><Relationship Id="rId25" Type="http://schemas.openxmlformats.org/officeDocument/2006/relationships/image" Target="../media/image197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8.jpeg"/><Relationship Id="rId20" Type="http://schemas.openxmlformats.org/officeDocument/2006/relationships/image" Target="../media/image192.jpeg"/><Relationship Id="rId29" Type="http://schemas.openxmlformats.org/officeDocument/2006/relationships/hyperlink" Target="Filmati/Asta_Gibilisco_570.flv" TargetMode="Externa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78.jpeg"/><Relationship Id="rId11" Type="http://schemas.openxmlformats.org/officeDocument/2006/relationships/image" Target="../media/image183.jpeg"/><Relationship Id="rId24" Type="http://schemas.openxmlformats.org/officeDocument/2006/relationships/image" Target="../media/image196.jpeg"/><Relationship Id="rId5" Type="http://schemas.openxmlformats.org/officeDocument/2006/relationships/image" Target="../media/image177.jpeg"/><Relationship Id="rId15" Type="http://schemas.openxmlformats.org/officeDocument/2006/relationships/image" Target="../media/image187.jpeg"/><Relationship Id="rId23" Type="http://schemas.openxmlformats.org/officeDocument/2006/relationships/image" Target="../media/image195.jpeg"/><Relationship Id="rId28" Type="http://schemas.openxmlformats.org/officeDocument/2006/relationships/image" Target="../media/image200.jpeg"/><Relationship Id="rId10" Type="http://schemas.openxmlformats.org/officeDocument/2006/relationships/image" Target="../media/image182.jpeg"/><Relationship Id="rId19" Type="http://schemas.openxmlformats.org/officeDocument/2006/relationships/image" Target="../media/image191.jpeg"/><Relationship Id="rId4" Type="http://schemas.openxmlformats.org/officeDocument/2006/relationships/oleObject" Target="../embeddings/oleObject77.bin"/><Relationship Id="rId9" Type="http://schemas.openxmlformats.org/officeDocument/2006/relationships/image" Target="../media/image181.jpeg"/><Relationship Id="rId14" Type="http://schemas.openxmlformats.org/officeDocument/2006/relationships/image" Target="../media/image186.jpeg"/><Relationship Id="rId22" Type="http://schemas.openxmlformats.org/officeDocument/2006/relationships/image" Target="../media/image194.jpeg"/><Relationship Id="rId27" Type="http://schemas.openxmlformats.org/officeDocument/2006/relationships/image" Target="../media/image19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microsoft.com/office/2007/relationships/diagramDrawing" Target="../diagrams/drawing1.xm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12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diagramQuickStyle" Target="../diagrams/quickStyle1.xml"/><Relationship Id="rId5" Type="http://schemas.openxmlformats.org/officeDocument/2006/relationships/oleObject" Target="../embeddings/oleObject7.bin"/><Relationship Id="rId10" Type="http://schemas.openxmlformats.org/officeDocument/2006/relationships/diagramLayout" Target="../diagrams/layout1.xml"/><Relationship Id="rId4" Type="http://schemas.openxmlformats.org/officeDocument/2006/relationships/image" Target="../media/image9.jpeg"/><Relationship Id="rId9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201.jpeg"/><Relationship Id="rId4" Type="http://schemas.openxmlformats.org/officeDocument/2006/relationships/oleObject" Target="../embeddings/oleObject79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202.png"/><Relationship Id="rId4" Type="http://schemas.openxmlformats.org/officeDocument/2006/relationships/oleObject" Target="../embeddings/oleObject8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203.png"/><Relationship Id="rId4" Type="http://schemas.openxmlformats.org/officeDocument/2006/relationships/oleObject" Target="../embeddings/oleObject83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oleObject" Target="../embeddings/oleObject85.bin"/><Relationship Id="rId4" Type="http://schemas.openxmlformats.org/officeDocument/2006/relationships/oleObject" Target="../embeddings/oleObject84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205.png"/><Relationship Id="rId4" Type="http://schemas.openxmlformats.org/officeDocument/2006/relationships/oleObject" Target="../embeddings/oleObject87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jpeg"/><Relationship Id="rId13" Type="http://schemas.openxmlformats.org/officeDocument/2006/relationships/image" Target="../media/image214.jpeg"/><Relationship Id="rId18" Type="http://schemas.openxmlformats.org/officeDocument/2006/relationships/image" Target="../media/image219.jpeg"/><Relationship Id="rId3" Type="http://schemas.openxmlformats.org/officeDocument/2006/relationships/oleObject" Target="../embeddings/oleObject88.bin"/><Relationship Id="rId7" Type="http://schemas.openxmlformats.org/officeDocument/2006/relationships/image" Target="../media/image208.jpeg"/><Relationship Id="rId12" Type="http://schemas.openxmlformats.org/officeDocument/2006/relationships/image" Target="../media/image213.jpeg"/><Relationship Id="rId17" Type="http://schemas.openxmlformats.org/officeDocument/2006/relationships/image" Target="../media/image21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7.jpeg"/><Relationship Id="rId20" Type="http://schemas.openxmlformats.org/officeDocument/2006/relationships/hyperlink" Target="Filmati/Giavellotto.flv" TargetMode="Externa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07.jpeg"/><Relationship Id="rId11" Type="http://schemas.openxmlformats.org/officeDocument/2006/relationships/image" Target="../media/image212.jpeg"/><Relationship Id="rId5" Type="http://schemas.openxmlformats.org/officeDocument/2006/relationships/image" Target="../media/image206.jpeg"/><Relationship Id="rId15" Type="http://schemas.openxmlformats.org/officeDocument/2006/relationships/image" Target="../media/image216.jpeg"/><Relationship Id="rId10" Type="http://schemas.openxmlformats.org/officeDocument/2006/relationships/image" Target="../media/image211.jpeg"/><Relationship Id="rId19" Type="http://schemas.openxmlformats.org/officeDocument/2006/relationships/image" Target="../media/image220.png"/><Relationship Id="rId4" Type="http://schemas.openxmlformats.org/officeDocument/2006/relationships/oleObject" Target="../embeddings/oleObject89.bin"/><Relationship Id="rId9" Type="http://schemas.openxmlformats.org/officeDocument/2006/relationships/image" Target="../media/image210.jpeg"/><Relationship Id="rId14" Type="http://schemas.openxmlformats.org/officeDocument/2006/relationships/image" Target="../media/image215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jpeg"/><Relationship Id="rId13" Type="http://schemas.openxmlformats.org/officeDocument/2006/relationships/image" Target="../media/image229.jpeg"/><Relationship Id="rId3" Type="http://schemas.openxmlformats.org/officeDocument/2006/relationships/oleObject" Target="../embeddings/oleObject90.bin"/><Relationship Id="rId7" Type="http://schemas.openxmlformats.org/officeDocument/2006/relationships/image" Target="../media/image223.jpeg"/><Relationship Id="rId12" Type="http://schemas.openxmlformats.org/officeDocument/2006/relationships/image" Target="../media/image228.jpeg"/><Relationship Id="rId2" Type="http://schemas.openxmlformats.org/officeDocument/2006/relationships/slideLayout" Target="../slideLayouts/slideLayout2.xml"/><Relationship Id="rId16" Type="http://schemas.openxmlformats.org/officeDocument/2006/relationships/hyperlink" Target="Filmati/Peso_Lineare.flv" TargetMode="Externa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22.jpeg"/><Relationship Id="rId11" Type="http://schemas.openxmlformats.org/officeDocument/2006/relationships/image" Target="../media/image227.jpeg"/><Relationship Id="rId5" Type="http://schemas.openxmlformats.org/officeDocument/2006/relationships/image" Target="../media/image221.png"/><Relationship Id="rId15" Type="http://schemas.openxmlformats.org/officeDocument/2006/relationships/hyperlink" Target="Filmati/Peso_Lineare.MOV" TargetMode="External"/><Relationship Id="rId10" Type="http://schemas.openxmlformats.org/officeDocument/2006/relationships/image" Target="../media/image226.jpeg"/><Relationship Id="rId4" Type="http://schemas.openxmlformats.org/officeDocument/2006/relationships/oleObject" Target="../embeddings/oleObject91.bin"/><Relationship Id="rId9" Type="http://schemas.openxmlformats.org/officeDocument/2006/relationships/image" Target="../media/image225.jpeg"/><Relationship Id="rId14" Type="http://schemas.openxmlformats.org/officeDocument/2006/relationships/image" Target="../media/image230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jpeg"/><Relationship Id="rId13" Type="http://schemas.openxmlformats.org/officeDocument/2006/relationships/image" Target="../media/image239.jpeg"/><Relationship Id="rId18" Type="http://schemas.openxmlformats.org/officeDocument/2006/relationships/image" Target="../media/image242.jpeg"/><Relationship Id="rId26" Type="http://schemas.openxmlformats.org/officeDocument/2006/relationships/image" Target="../media/image250.jpeg"/><Relationship Id="rId3" Type="http://schemas.openxmlformats.org/officeDocument/2006/relationships/oleObject" Target="../embeddings/oleObject92.bin"/><Relationship Id="rId21" Type="http://schemas.openxmlformats.org/officeDocument/2006/relationships/image" Target="../media/image245.jpeg"/><Relationship Id="rId7" Type="http://schemas.openxmlformats.org/officeDocument/2006/relationships/image" Target="../media/image233.jpeg"/><Relationship Id="rId12" Type="http://schemas.openxmlformats.org/officeDocument/2006/relationships/image" Target="../media/image238.jpeg"/><Relationship Id="rId17" Type="http://schemas.openxmlformats.org/officeDocument/2006/relationships/oleObject" Target="../embeddings/oleObject94.bin"/><Relationship Id="rId25" Type="http://schemas.openxmlformats.org/officeDocument/2006/relationships/image" Target="../media/image249.jpeg"/><Relationship Id="rId2" Type="http://schemas.openxmlformats.org/officeDocument/2006/relationships/slideLayout" Target="../slideLayouts/slideLayout2.xml"/><Relationship Id="rId16" Type="http://schemas.openxmlformats.org/officeDocument/2006/relationships/hyperlink" Target="Filmati/Peso_Lineare.MOV" TargetMode="External"/><Relationship Id="rId20" Type="http://schemas.openxmlformats.org/officeDocument/2006/relationships/image" Target="../media/image244.jpeg"/><Relationship Id="rId29" Type="http://schemas.openxmlformats.org/officeDocument/2006/relationships/image" Target="../media/image253.jpeg"/><Relationship Id="rId1" Type="http://schemas.openxmlformats.org/officeDocument/2006/relationships/vmlDrawing" Target="../drawings/vmlDrawing45.vml"/><Relationship Id="rId6" Type="http://schemas.openxmlformats.org/officeDocument/2006/relationships/image" Target="../media/image232.jpeg"/><Relationship Id="rId11" Type="http://schemas.openxmlformats.org/officeDocument/2006/relationships/image" Target="../media/image237.jpeg"/><Relationship Id="rId24" Type="http://schemas.openxmlformats.org/officeDocument/2006/relationships/image" Target="../media/image248.jpeg"/><Relationship Id="rId5" Type="http://schemas.openxmlformats.org/officeDocument/2006/relationships/hyperlink" Target="Filmati/Peso_Rotatorio.flv" TargetMode="External"/><Relationship Id="rId15" Type="http://schemas.openxmlformats.org/officeDocument/2006/relationships/image" Target="../media/image241.jpeg"/><Relationship Id="rId23" Type="http://schemas.openxmlformats.org/officeDocument/2006/relationships/image" Target="../media/image247.jpeg"/><Relationship Id="rId28" Type="http://schemas.openxmlformats.org/officeDocument/2006/relationships/image" Target="../media/image252.jpeg"/><Relationship Id="rId10" Type="http://schemas.openxmlformats.org/officeDocument/2006/relationships/image" Target="../media/image236.jpeg"/><Relationship Id="rId19" Type="http://schemas.openxmlformats.org/officeDocument/2006/relationships/image" Target="../media/image243.jpeg"/><Relationship Id="rId4" Type="http://schemas.openxmlformats.org/officeDocument/2006/relationships/oleObject" Target="../embeddings/oleObject93.bin"/><Relationship Id="rId9" Type="http://schemas.openxmlformats.org/officeDocument/2006/relationships/image" Target="../media/image235.jpeg"/><Relationship Id="rId14" Type="http://schemas.openxmlformats.org/officeDocument/2006/relationships/image" Target="../media/image240.jpeg"/><Relationship Id="rId22" Type="http://schemas.openxmlformats.org/officeDocument/2006/relationships/image" Target="../media/image246.jpeg"/><Relationship Id="rId27" Type="http://schemas.openxmlformats.org/officeDocument/2006/relationships/image" Target="../media/image251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jpeg"/><Relationship Id="rId13" Type="http://schemas.openxmlformats.org/officeDocument/2006/relationships/image" Target="../media/image262.jpeg"/><Relationship Id="rId18" Type="http://schemas.openxmlformats.org/officeDocument/2006/relationships/image" Target="../media/image267.jpeg"/><Relationship Id="rId3" Type="http://schemas.openxmlformats.org/officeDocument/2006/relationships/oleObject" Target="../embeddings/oleObject95.bin"/><Relationship Id="rId7" Type="http://schemas.openxmlformats.org/officeDocument/2006/relationships/image" Target="../media/image256.jpeg"/><Relationship Id="rId12" Type="http://schemas.openxmlformats.org/officeDocument/2006/relationships/image" Target="../media/image261.jpeg"/><Relationship Id="rId17" Type="http://schemas.openxmlformats.org/officeDocument/2006/relationships/image" Target="../media/image266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65.jpeg"/><Relationship Id="rId20" Type="http://schemas.openxmlformats.org/officeDocument/2006/relationships/hyperlink" Target="Filmati/Disco.flv" TargetMode="Externa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55.jpeg"/><Relationship Id="rId11" Type="http://schemas.openxmlformats.org/officeDocument/2006/relationships/image" Target="../media/image260.jpeg"/><Relationship Id="rId5" Type="http://schemas.openxmlformats.org/officeDocument/2006/relationships/image" Target="../media/image254.png"/><Relationship Id="rId15" Type="http://schemas.openxmlformats.org/officeDocument/2006/relationships/image" Target="../media/image264.jpeg"/><Relationship Id="rId10" Type="http://schemas.openxmlformats.org/officeDocument/2006/relationships/image" Target="../media/image259.jpeg"/><Relationship Id="rId19" Type="http://schemas.openxmlformats.org/officeDocument/2006/relationships/hyperlink" Target="Filmati/Peso_Lineare.MOV" TargetMode="External"/><Relationship Id="rId4" Type="http://schemas.openxmlformats.org/officeDocument/2006/relationships/oleObject" Target="../embeddings/oleObject96.bin"/><Relationship Id="rId9" Type="http://schemas.openxmlformats.org/officeDocument/2006/relationships/image" Target="../media/image258.jpeg"/><Relationship Id="rId14" Type="http://schemas.openxmlformats.org/officeDocument/2006/relationships/image" Target="../media/image26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oleObject" Target="../embeddings/oleObject9.bin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oleObject" Target="../embeddings/oleObject10.bin"/><Relationship Id="rId9" Type="http://schemas.microsoft.com/office/2007/relationships/diagramDrawing" Target="../diagrams/drawing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.jpeg"/><Relationship Id="rId13" Type="http://schemas.openxmlformats.org/officeDocument/2006/relationships/image" Target="../media/image276.jpeg"/><Relationship Id="rId18" Type="http://schemas.openxmlformats.org/officeDocument/2006/relationships/image" Target="../media/image281.jpeg"/><Relationship Id="rId3" Type="http://schemas.openxmlformats.org/officeDocument/2006/relationships/oleObject" Target="../embeddings/oleObject97.bin"/><Relationship Id="rId21" Type="http://schemas.openxmlformats.org/officeDocument/2006/relationships/hyperlink" Target="Filmati/Martello_Vizzoni.flv" TargetMode="External"/><Relationship Id="rId7" Type="http://schemas.openxmlformats.org/officeDocument/2006/relationships/image" Target="../media/image270.jpeg"/><Relationship Id="rId12" Type="http://schemas.openxmlformats.org/officeDocument/2006/relationships/image" Target="../media/image275.jpeg"/><Relationship Id="rId17" Type="http://schemas.openxmlformats.org/officeDocument/2006/relationships/image" Target="../media/image280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79.jpeg"/><Relationship Id="rId20" Type="http://schemas.openxmlformats.org/officeDocument/2006/relationships/image" Target="../media/image283.jpeg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69.jpeg"/><Relationship Id="rId11" Type="http://schemas.openxmlformats.org/officeDocument/2006/relationships/image" Target="../media/image274.jpeg"/><Relationship Id="rId5" Type="http://schemas.openxmlformats.org/officeDocument/2006/relationships/image" Target="../media/image268.png"/><Relationship Id="rId15" Type="http://schemas.openxmlformats.org/officeDocument/2006/relationships/image" Target="../media/image278.jpeg"/><Relationship Id="rId23" Type="http://schemas.openxmlformats.org/officeDocument/2006/relationships/hyperlink" Target="Filmati/Peso_Lineare.MOV" TargetMode="External"/><Relationship Id="rId10" Type="http://schemas.openxmlformats.org/officeDocument/2006/relationships/image" Target="../media/image273.jpeg"/><Relationship Id="rId19" Type="http://schemas.openxmlformats.org/officeDocument/2006/relationships/image" Target="../media/image282.jpeg"/><Relationship Id="rId4" Type="http://schemas.openxmlformats.org/officeDocument/2006/relationships/oleObject" Target="../embeddings/oleObject98.bin"/><Relationship Id="rId9" Type="http://schemas.openxmlformats.org/officeDocument/2006/relationships/image" Target="../media/image272.jpeg"/><Relationship Id="rId14" Type="http://schemas.openxmlformats.org/officeDocument/2006/relationships/image" Target="../media/image277.jpeg"/><Relationship Id="rId22" Type="http://schemas.openxmlformats.org/officeDocument/2006/relationships/hyperlink" Target="Filmati/Martello_Salis.flv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284.jpeg"/><Relationship Id="rId4" Type="http://schemas.openxmlformats.org/officeDocument/2006/relationships/oleObject" Target="../embeddings/oleObject100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5" Type="http://schemas.openxmlformats.org/officeDocument/2006/relationships/oleObject" Target="../embeddings/oleObject102.bin"/><Relationship Id="rId4" Type="http://schemas.openxmlformats.org/officeDocument/2006/relationships/oleObject" Target="../embeddings/oleObject101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87.png"/><Relationship Id="rId5" Type="http://schemas.openxmlformats.org/officeDocument/2006/relationships/image" Target="../media/image286.png"/><Relationship Id="rId4" Type="http://schemas.openxmlformats.org/officeDocument/2006/relationships/oleObject" Target="../embeddings/oleObject10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288.png"/><Relationship Id="rId4" Type="http://schemas.openxmlformats.org/officeDocument/2006/relationships/oleObject" Target="../embeddings/oleObject106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oleObject" Target="../embeddings/oleObject108.bin"/><Relationship Id="rId4" Type="http://schemas.openxmlformats.org/officeDocument/2006/relationships/oleObject" Target="../embeddings/oleObject107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5" Type="http://schemas.openxmlformats.org/officeDocument/2006/relationships/oleObject" Target="../embeddings/oleObject110.bin"/><Relationship Id="rId4" Type="http://schemas.openxmlformats.org/officeDocument/2006/relationships/oleObject" Target="../embeddings/oleObject109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291.png"/><Relationship Id="rId4" Type="http://schemas.openxmlformats.org/officeDocument/2006/relationships/oleObject" Target="../embeddings/oleObject112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4" Type="http://schemas.openxmlformats.org/officeDocument/2006/relationships/oleObject" Target="../embeddings/oleObject114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4" Type="http://schemas.openxmlformats.org/officeDocument/2006/relationships/oleObject" Target="../embeddings/oleObject11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oleObject" Target="../embeddings/oleObject11.bin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oleObject" Target="../embeddings/oleObject12.bin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oleObject" Target="../embeddings/oleObject13.bin"/><Relationship Id="rId7" Type="http://schemas.openxmlformats.org/officeDocument/2006/relationships/diagramQuickStyle" Target="../diagrams/quickStyl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oleObject" Target="../embeddings/oleObject14.bin"/><Relationship Id="rId9" Type="http://schemas.microsoft.com/office/2007/relationships/diagramDrawing" Target="../diagrams/drawin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.png"/><Relationship Id="rId4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17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3528" y="3212976"/>
          <a:ext cx="2016224" cy="2241978"/>
        </p:xfrm>
        <a:graphic>
          <a:graphicData uri="http://schemas.openxmlformats.org/presentationml/2006/ole">
            <p:oleObj spid="_x0000_s1945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764704"/>
            <a:ext cx="91440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6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6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6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4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4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308304" y="3645024"/>
          <a:ext cx="1059905" cy="939996"/>
        </p:xfrm>
        <a:graphic>
          <a:graphicData uri="http://schemas.openxmlformats.org/presentationml/2006/ole">
            <p:oleObj spid="_x0000_s1945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140968"/>
            <a:ext cx="9144000" cy="3456384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</a:t>
            </a:r>
          </a:p>
          <a:p>
            <a:pPr algn="ctr">
              <a:defRPr/>
            </a:pPr>
            <a:r>
              <a:rPr lang="it-IT" sz="3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all’Atletica Leggera</a:t>
            </a:r>
          </a:p>
          <a:p>
            <a:pPr algn="ctr">
              <a:defRPr/>
            </a:pPr>
            <a:endParaRPr lang="it-IT" sz="11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endParaRPr lang="it-IT" sz="11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FIDAL</a:t>
            </a: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Federazione Italiana Di Atletica Leggera</a:t>
            </a: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</a:t>
            </a:r>
            <a:r>
              <a:rPr lang="it-IT" sz="16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Studi &amp; Ricerche </a:t>
            </a:r>
          </a:p>
          <a:p>
            <a:pPr algn="ctr">
              <a:defRPr/>
            </a:pPr>
            <a:endParaRPr lang="it-IT" sz="16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9625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9625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ATTREZZI per i SALTI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28" name="Picture 12" descr="C:\Users\DV3-2350\Desktop\0_Aspirante\Immagini\alto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2348880"/>
            <a:ext cx="2586860" cy="3677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32" name="Picture 16" descr="C:\Users\DV3-2350\Desktop\0_Aspirante\Immagini\gibilisco_firenze201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700807"/>
            <a:ext cx="1854716" cy="2780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4" descr="C:\Users\DV3-2350\Desktop\0_Aspirante\Immagini\asse batt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4" y="1340768"/>
            <a:ext cx="2376264" cy="1316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0" name="Picture 4" descr="C:\Users\DV3-2350\Desktop\0_Aspirante\Immagini\atletica-salto-con-asta-zona-di-cadut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4725144"/>
            <a:ext cx="3499565" cy="1029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5" name="Picture 9" descr="C:\Users\DV3-2350\Desktop\0_Aspirante\Immagini\gabbia.jpg"/>
          <p:cNvPicPr>
            <a:picLocks noChangeAspect="1" noChangeArrowheads="1"/>
          </p:cNvPicPr>
          <p:nvPr/>
        </p:nvPicPr>
        <p:blipFill>
          <a:blip r:embed="rId3" cstate="print"/>
          <a:srcRect t="1848" r="11560"/>
          <a:stretch>
            <a:fillRect/>
          </a:stretch>
        </p:blipFill>
        <p:spPr bwMode="auto">
          <a:xfrm>
            <a:off x="3491880" y="1613323"/>
            <a:ext cx="4032448" cy="2977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95234" r:id="rId4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95235" name="Fotografia Photo Editor" r:id="rId5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ATTREZZI per i LANCI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22" name="Picture 6" descr="C:\Users\DV3-2350\Desktop\0_Aspirante\Immagini\giavellotti.jpg"/>
          <p:cNvPicPr>
            <a:picLocks noChangeAspect="1" noChangeArrowheads="1"/>
          </p:cNvPicPr>
          <p:nvPr/>
        </p:nvPicPr>
        <p:blipFill>
          <a:blip r:embed="rId6" cstate="print"/>
          <a:srcRect l="29314" r="46257"/>
          <a:stretch>
            <a:fillRect/>
          </a:stretch>
        </p:blipFill>
        <p:spPr bwMode="auto">
          <a:xfrm>
            <a:off x="1043608" y="1844824"/>
            <a:ext cx="576064" cy="3571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3" name="Picture 7" descr="C:\Users\DV3-2350\Desktop\0_Aspirante\Immagini\disch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3284984"/>
            <a:ext cx="1152128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6" name="Picture 10" descr="C:\Users\DV3-2350\Desktop\0_Aspirante\Immagini\martelli.JPG"/>
          <p:cNvPicPr>
            <a:picLocks noChangeAspect="1" noChangeArrowheads="1"/>
          </p:cNvPicPr>
          <p:nvPr/>
        </p:nvPicPr>
        <p:blipFill>
          <a:blip r:embed="rId8" cstate="print">
            <a:lum bright="10000" contrast="20000"/>
          </a:blip>
          <a:srcRect t="19492"/>
          <a:stretch>
            <a:fillRect/>
          </a:stretch>
        </p:blipFill>
        <p:spPr bwMode="auto">
          <a:xfrm>
            <a:off x="1907704" y="1916832"/>
            <a:ext cx="160996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" descr="C:\Users\DV3-2350\Desktop\0_Aspirante\Immagini\pes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4941168"/>
            <a:ext cx="982279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DV3-2350\Desktop\0_Aspirante\Immagini\fermapied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080" y="4725144"/>
            <a:ext cx="1753705" cy="1167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7042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704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STRUMENTI del Tecnico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7044" name="Picture 4" descr="C:\Users\DV3-2350\Desktop\0_Aspirante\Immagini\images1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844824"/>
            <a:ext cx="2340974" cy="187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5" name="Picture 5" descr="C:\Users\DV3-2350\Desktop\0_Aspirante\Immagini\decam.jpg"/>
          <p:cNvPicPr>
            <a:picLocks noChangeAspect="1" noChangeArrowheads="1"/>
          </p:cNvPicPr>
          <p:nvPr/>
        </p:nvPicPr>
        <p:blipFill>
          <a:blip r:embed="rId6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619672" y="3789040"/>
            <a:ext cx="2467294" cy="1708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7" name="Picture 7" descr="C:\Users\DV3-2350\Desktop\0_Aspirante\Immagini\7743-treppiede-pkv2-treppied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797152"/>
            <a:ext cx="1335445" cy="1181869"/>
          </a:xfrm>
          <a:prstGeom prst="rect">
            <a:avLst/>
          </a:prstGeom>
          <a:noFill/>
        </p:spPr>
      </p:pic>
      <p:pic>
        <p:nvPicPr>
          <p:cNvPr id="87046" name="Picture 6" descr="C:\Users\DV3-2350\Desktop\0_Aspirante\Immagini\camer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437112"/>
            <a:ext cx="967713" cy="865634"/>
          </a:xfrm>
          <a:prstGeom prst="rect">
            <a:avLst/>
          </a:prstGeom>
          <a:noFill/>
        </p:spPr>
      </p:pic>
      <p:pic>
        <p:nvPicPr>
          <p:cNvPr id="87048" name="Picture 8" descr="C:\Users\DV3-2350\Desktop\0_Aspirante\Immagini\CARDIO_xt_SPORT_4b4360d21646d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2348880"/>
            <a:ext cx="1620962" cy="1620962"/>
          </a:xfrm>
          <a:prstGeom prst="rect">
            <a:avLst/>
          </a:prstGeom>
          <a:noFill/>
        </p:spPr>
      </p:pic>
      <p:sp>
        <p:nvSpPr>
          <p:cNvPr id="12" name="CasellaDiTesto 11"/>
          <p:cNvSpPr txBox="1"/>
          <p:nvPr/>
        </p:nvSpPr>
        <p:spPr>
          <a:xfrm>
            <a:off x="683568" y="1844824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Cronometro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Decametro 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Cardiofrequenzimetro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Foto/Videocamera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….</a:t>
            </a:r>
          </a:p>
          <a:p>
            <a:pPr>
              <a:buFont typeface="Wingdings" pitchFamily="2" charset="2"/>
              <a:buChar char="q"/>
            </a:pP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9421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9421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Le  SCARPE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4" descr="C:\Users\DV3-2350\Desktop\0_Aspirante\Immagini\7df6ed2e32af06ca01b1fa4d81459426_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437112"/>
            <a:ext cx="1656184" cy="1324948"/>
          </a:xfrm>
          <a:prstGeom prst="rect">
            <a:avLst/>
          </a:prstGeom>
          <a:noFill/>
        </p:spPr>
      </p:pic>
      <p:pic>
        <p:nvPicPr>
          <p:cNvPr id="3" name="Picture 5" descr="C:\Users\DV3-2350\Desktop\0_Aspirante\Immagini\ASICS CHIODATA HYPER LD AI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4437112"/>
            <a:ext cx="1636545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9" name="Picture 9" descr="C:\Users\DV3-2350\Desktop\0_Aspirante\Immagini\mizuno - shotdiscu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4293096"/>
            <a:ext cx="1765548" cy="1765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50" name="Picture 10" descr="C:\Users\DV3-2350\Desktop\0_Aspirante\Immagini\CALZATURE_+_Watt170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4365104"/>
            <a:ext cx="1406649" cy="1406649"/>
          </a:xfrm>
          <a:prstGeom prst="rect">
            <a:avLst/>
          </a:prstGeom>
          <a:noFill/>
        </p:spPr>
      </p:pic>
      <p:pic>
        <p:nvPicPr>
          <p:cNvPr id="94212" name="Picture 4" descr="C:\Users\DV3-2350\Desktop\0_Aspirante\Immagini\categoria-max-amm-donn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622145">
            <a:off x="1259632" y="1124744"/>
            <a:ext cx="2567125" cy="1929011"/>
          </a:xfrm>
          <a:prstGeom prst="rect">
            <a:avLst/>
          </a:prstGeom>
          <a:noFill/>
        </p:spPr>
      </p:pic>
      <p:sp>
        <p:nvSpPr>
          <p:cNvPr id="18" name="Ovale 17"/>
          <p:cNvSpPr/>
          <p:nvPr/>
        </p:nvSpPr>
        <p:spPr>
          <a:xfrm>
            <a:off x="827584" y="620688"/>
            <a:ext cx="3240360" cy="29523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2 20"/>
          <p:cNvCxnSpPr>
            <a:stCxn id="23" idx="1"/>
          </p:cNvCxnSpPr>
          <p:nvPr/>
        </p:nvCxnSpPr>
        <p:spPr>
          <a:xfrm rot="10800000" flipV="1">
            <a:off x="4067944" y="1741457"/>
            <a:ext cx="648072" cy="1913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4716016" y="1556792"/>
            <a:ext cx="1728192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da  Training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5940152" y="3356992"/>
            <a:ext cx="1728192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Specialistiche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179512" y="4149080"/>
            <a:ext cx="8352928" cy="194421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6" name="Connettore 2 25"/>
          <p:cNvCxnSpPr>
            <a:stCxn id="24" idx="1"/>
          </p:cNvCxnSpPr>
          <p:nvPr/>
        </p:nvCxnSpPr>
        <p:spPr>
          <a:xfrm rot="10800000" flipV="1">
            <a:off x="5148064" y="3541658"/>
            <a:ext cx="792088" cy="6074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213" name="Picture 5" descr="C:\Users\DV3-2350\Desktop\0_Aspirante\Immagini\chiodi0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4437112"/>
            <a:ext cx="1224136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0445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0445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ATTREZZI per gli Esercizi e per i Giochi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4452" name="Picture 4" descr="C:\Users\DV3-2350\Desktop\0_Aspirante\Immagini\3024cerchi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b="30131"/>
          <a:stretch>
            <a:fillRect/>
          </a:stretch>
        </p:blipFill>
        <p:spPr bwMode="auto">
          <a:xfrm>
            <a:off x="6084168" y="1412776"/>
            <a:ext cx="1855093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4" name="Picture 6" descr="C:\Users\DV3-2350\Desktop\0_Aspirante\Immagini\PALLE-MEDICA.jpg"/>
          <p:cNvPicPr>
            <a:picLocks noChangeAspect="1" noChangeArrowheads="1"/>
          </p:cNvPicPr>
          <p:nvPr/>
        </p:nvPicPr>
        <p:blipFill>
          <a:blip r:embed="rId6" cstate="print"/>
          <a:srcRect t="15330" b="15684"/>
          <a:stretch>
            <a:fillRect/>
          </a:stretch>
        </p:blipFill>
        <p:spPr bwMode="auto">
          <a:xfrm>
            <a:off x="6372200" y="4077072"/>
            <a:ext cx="187885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5" name="Picture 7" descr="C:\Users\DV3-2350\Desktop\0_Aspirante\Immagini\panca1.jpg"/>
          <p:cNvPicPr>
            <a:picLocks noChangeAspect="1" noChangeArrowheads="1"/>
          </p:cNvPicPr>
          <p:nvPr/>
        </p:nvPicPr>
        <p:blipFill>
          <a:blip r:embed="rId7" cstate="print"/>
          <a:srcRect t="19384" r="7924" b="12770"/>
          <a:stretch>
            <a:fillRect/>
          </a:stretch>
        </p:blipFill>
        <p:spPr bwMode="auto">
          <a:xfrm>
            <a:off x="2818091" y="2420888"/>
            <a:ext cx="1465877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6" name="Picture 8" descr="C:\Users\DV3-2350\Desktop\0_Aspirante\Immagini\pedane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2636912"/>
            <a:ext cx="1584176" cy="785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7" name="Picture 9" descr="C:\Users\DV3-2350\Desktop\0_Aspirante\Immagini\scatol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3645024"/>
            <a:ext cx="1764223" cy="1264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58" name="Picture 10" descr="C:\Users\DV3-2350\Desktop\0_Aspirante\Immagini\vortex.jpg"/>
          <p:cNvPicPr>
            <a:picLocks noChangeAspect="1" noChangeArrowheads="1"/>
          </p:cNvPicPr>
          <p:nvPr/>
        </p:nvPicPr>
        <p:blipFill>
          <a:blip r:embed="rId10" cstate="print">
            <a:lum contrast="30000"/>
          </a:blip>
          <a:srcRect/>
          <a:stretch>
            <a:fillRect/>
          </a:stretch>
        </p:blipFill>
        <p:spPr bwMode="auto">
          <a:xfrm>
            <a:off x="6804248" y="2852936"/>
            <a:ext cx="1306199" cy="781621"/>
          </a:xfrm>
          <a:prstGeom prst="rect">
            <a:avLst/>
          </a:prstGeom>
          <a:noFill/>
        </p:spPr>
      </p:pic>
      <p:pic>
        <p:nvPicPr>
          <p:cNvPr id="104459" name="Picture 11" descr="C:\Users\DV3-2350\Desktop\0_Aspirante\Immagini\ov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15816" y="4509120"/>
            <a:ext cx="2376264" cy="1581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60" name="Picture 12" descr="C:\Users\DV3-2350\Desktop\0_Aspirante\Immagini\corde.jpg"/>
          <p:cNvPicPr>
            <a:picLocks noChangeAspect="1" noChangeArrowheads="1"/>
          </p:cNvPicPr>
          <p:nvPr/>
        </p:nvPicPr>
        <p:blipFill>
          <a:blip r:embed="rId12" cstate="print">
            <a:lum bright="10000" contrast="30000"/>
          </a:blip>
          <a:srcRect b="14078"/>
          <a:stretch>
            <a:fillRect/>
          </a:stretch>
        </p:blipFill>
        <p:spPr bwMode="auto">
          <a:xfrm>
            <a:off x="5292080" y="5229200"/>
            <a:ext cx="1368152" cy="988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61" name="Picture 13" descr="C:\Users\DV3-2350\Desktop\0_Aspirante\Immagini\coni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91680" y="5157192"/>
            <a:ext cx="100811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62" name="Picture 14" descr="C:\Users\DV3-2350\Desktop\0_Aspirante\Immagini\elastici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63888" y="1268760"/>
            <a:ext cx="1828800" cy="1000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43608" y="1700808"/>
            <a:ext cx="3816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Cerchi 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Coni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Funicelle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Elastici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Pedane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Scatoloni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Panche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Palle </a:t>
            </a:r>
            <a:r>
              <a:rPr lang="it-IT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(di tutte le dimensioni e pesi)</a:t>
            </a:r>
            <a:endParaRPr lang="it-IT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Over</a:t>
            </a: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/ Ostacoli 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Bacchette 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Bastoni</a:t>
            </a: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Vortex</a:t>
            </a:r>
            <a:endParaRPr lang="it-IT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it-IT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….</a:t>
            </a:r>
          </a:p>
          <a:p>
            <a:pPr>
              <a:buFont typeface="Wingdings" pitchFamily="2" charset="2"/>
              <a:buChar char="q"/>
            </a:pPr>
            <a:endParaRPr lang="it-IT" b="1" dirty="0">
              <a:solidFill>
                <a:schemeClr val="accent6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/>
          <p:cNvGrpSpPr/>
          <p:nvPr/>
        </p:nvGrpSpPr>
        <p:grpSpPr>
          <a:xfrm>
            <a:off x="539552" y="1052736"/>
            <a:ext cx="3096344" cy="4748802"/>
            <a:chOff x="1691680" y="1556792"/>
            <a:chExt cx="2304256" cy="4032448"/>
          </a:xfrm>
        </p:grpSpPr>
        <p:pic>
          <p:nvPicPr>
            <p:cNvPr id="8" name="Picture 2" descr="C:\Documents and Settings\Utente\Desktop\20080816_bolt-winner1.jpg"/>
            <p:cNvPicPr>
              <a:picLocks noChangeAspect="1" noChangeArrowheads="1"/>
            </p:cNvPicPr>
            <p:nvPr/>
          </p:nvPicPr>
          <p:blipFill>
            <a:blip r:embed="rId2" cstate="print"/>
            <a:srcRect l="4112" t="3343" r="30092" b="3051"/>
            <a:stretch>
              <a:fillRect/>
            </a:stretch>
          </p:blipFill>
          <p:spPr bwMode="auto">
            <a:xfrm>
              <a:off x="1691680" y="1556792"/>
              <a:ext cx="2304256" cy="4032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CasellaDiTesto 8"/>
            <p:cNvSpPr txBox="1"/>
            <p:nvPr/>
          </p:nvSpPr>
          <p:spPr>
            <a:xfrm>
              <a:off x="1691680" y="4653347"/>
              <a:ext cx="2304256" cy="862451"/>
            </a:xfrm>
            <a:prstGeom prst="rect">
              <a:avLst/>
            </a:prstGeom>
            <a:solidFill>
              <a:srgbClr val="92D050">
                <a:alpha val="52941"/>
              </a:srgbClr>
            </a:solidFill>
            <a:effectLst>
              <a:softEdge rad="1270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t-IT" sz="60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Correre</a:t>
              </a:r>
            </a:p>
          </p:txBody>
        </p:sp>
      </p:grpSp>
      <p:grpSp>
        <p:nvGrpSpPr>
          <p:cNvPr id="13" name="Gruppo 12"/>
          <p:cNvGrpSpPr/>
          <p:nvPr/>
        </p:nvGrpSpPr>
        <p:grpSpPr>
          <a:xfrm>
            <a:off x="5436096" y="1124744"/>
            <a:ext cx="3143250" cy="4629150"/>
            <a:chOff x="5148064" y="1052736"/>
            <a:chExt cx="3143250" cy="4629150"/>
          </a:xfrm>
        </p:grpSpPr>
        <p:pic>
          <p:nvPicPr>
            <p:cNvPr id="7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8064" y="1052736"/>
              <a:ext cx="3143250" cy="46291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CasellaDiTesto 10"/>
            <p:cNvSpPr txBox="1"/>
            <p:nvPr/>
          </p:nvSpPr>
          <p:spPr>
            <a:xfrm>
              <a:off x="5148064" y="4581128"/>
              <a:ext cx="3096344" cy="1015663"/>
            </a:xfrm>
            <a:prstGeom prst="rect">
              <a:avLst/>
            </a:prstGeom>
            <a:solidFill>
              <a:srgbClr val="92D050">
                <a:alpha val="52941"/>
              </a:srgbClr>
            </a:solidFill>
            <a:effectLst>
              <a:softEdge rad="1270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t-IT" sz="60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Marciare</a:t>
              </a:r>
            </a:p>
          </p:txBody>
        </p:sp>
      </p:grpSp>
      <p:sp>
        <p:nvSpPr>
          <p:cNvPr id="12" name="CasellaDiTesto 11"/>
          <p:cNvSpPr txBox="1"/>
          <p:nvPr/>
        </p:nvSpPr>
        <p:spPr>
          <a:xfrm>
            <a:off x="3851920" y="4221088"/>
            <a:ext cx="1512168" cy="1015663"/>
          </a:xfrm>
          <a:prstGeom prst="rect">
            <a:avLst/>
          </a:prstGeom>
          <a:solidFill>
            <a:srgbClr val="92D050">
              <a:alpha val="52941"/>
            </a:srgbClr>
          </a:solidFill>
          <a:effectLst>
            <a:softEdge rad="127000"/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&amp;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02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027" name="Fotografia Photo Editor" r:id="rId4" imgW="3734321" imgH="3315163" progId="">
              <p:embed/>
            </p:oleObj>
          </a:graphicData>
        </a:graphic>
      </p:graphicFrame>
      <p:pic>
        <p:nvPicPr>
          <p:cNvPr id="7" name="Picture 7" descr="distatop"/>
          <p:cNvPicPr>
            <a:picLocks noChangeAspect="1" noChangeArrowheads="1"/>
          </p:cNvPicPr>
          <p:nvPr/>
        </p:nvPicPr>
        <p:blipFill>
          <a:blip r:embed="rId5" cstate="print"/>
          <a:srcRect b="18850"/>
          <a:stretch>
            <a:fillRect/>
          </a:stretch>
        </p:blipFill>
        <p:spPr bwMode="auto">
          <a:xfrm>
            <a:off x="2051720" y="4221088"/>
            <a:ext cx="6169250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204864"/>
            <a:ext cx="2871760" cy="1456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asellaDiTesto 9"/>
          <p:cNvSpPr txBox="1"/>
          <p:nvPr/>
        </p:nvSpPr>
        <p:spPr>
          <a:xfrm>
            <a:off x="1259632" y="1268760"/>
            <a:ext cx="3024336" cy="369332"/>
          </a:xfrm>
          <a:prstGeom prst="rect">
            <a:avLst/>
          </a:prstGeom>
          <a:solidFill>
            <a:srgbClr val="BBE0E3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DAL CAMMINARE     AL       </a:t>
            </a:r>
            <a:endParaRPr lang="it-IT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923928" y="2204864"/>
            <a:ext cx="2828414" cy="369332"/>
          </a:xfrm>
          <a:prstGeom prst="rect">
            <a:avLst/>
          </a:prstGeom>
          <a:solidFill>
            <a:srgbClr val="BBE0E3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MARCIARE     AL </a:t>
            </a:r>
            <a:endParaRPr lang="it-IT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572000" y="3501008"/>
            <a:ext cx="3096344" cy="369332"/>
          </a:xfrm>
          <a:prstGeom prst="rect">
            <a:avLst/>
          </a:prstGeom>
          <a:solidFill>
            <a:srgbClr val="BBE0E3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CORRERE</a:t>
            </a:r>
            <a:endParaRPr lang="it-IT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 rot="5400000">
            <a:off x="3340810" y="1635854"/>
            <a:ext cx="537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ym typeface="Wingdings" pitchFamily="2" charset="2"/>
              </a:rPr>
              <a:t></a:t>
            </a:r>
            <a:endParaRPr lang="it-IT" sz="2800" b="1" dirty="0"/>
          </a:p>
        </p:txBody>
      </p:sp>
      <p:sp>
        <p:nvSpPr>
          <p:cNvPr id="15" name="CasellaDiTesto 14"/>
          <p:cNvSpPr txBox="1"/>
          <p:nvPr/>
        </p:nvSpPr>
        <p:spPr>
          <a:xfrm rot="5400000">
            <a:off x="5980260" y="2757205"/>
            <a:ext cx="587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 smtClean="0">
                <a:sym typeface="Wingdings" pitchFamily="2" charset="2"/>
              </a:rPr>
              <a:t></a:t>
            </a:r>
            <a:endParaRPr lang="it-IT" sz="3200" b="1" dirty="0"/>
          </a:p>
        </p:txBody>
      </p:sp>
      <p:sp>
        <p:nvSpPr>
          <p:cNvPr id="13" name="CasellaDiTesto 12">
            <a:hlinkClick r:id="rId7" action="ppaction://hlinkfile"/>
          </p:cNvPr>
          <p:cNvSpPr txBox="1"/>
          <p:nvPr/>
        </p:nvSpPr>
        <p:spPr>
          <a:xfrm>
            <a:off x="6804248" y="1412776"/>
            <a:ext cx="1113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itchFamily="34" charset="0"/>
                <a:cs typeface="Calibri" pitchFamily="34" charset="0"/>
              </a:rPr>
              <a:t>Vedi  sequenza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Freccia a destra 15"/>
          <p:cNvSpPr/>
          <p:nvPr/>
        </p:nvSpPr>
        <p:spPr>
          <a:xfrm>
            <a:off x="6228184" y="1484784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 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22530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2253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22532" name="Picture 4" descr="C:\Users\DV3-2350\Documents\Atletica\Centro Studi\Didattica\Manuale Istruttori IAAF\Immagini\Velocita02.bmp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88" y="1844824"/>
            <a:ext cx="8474720" cy="3389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Lo Sprint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3"/>
          <p:cNvSpPr txBox="1">
            <a:spLocks noChangeArrowheads="1"/>
          </p:cNvSpPr>
          <p:nvPr/>
        </p:nvSpPr>
        <p:spPr bwMode="auto">
          <a:xfrm>
            <a:off x="0" y="5301208"/>
            <a:ext cx="8460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             VOLO                </a:t>
            </a:r>
            <a:r>
              <a:rPr lang="it-IT" b="1" dirty="0" smtClean="0">
                <a:latin typeface="Calibri" pitchFamily="34" charset="0"/>
                <a:cs typeface="Calibri" pitchFamily="34" charset="0"/>
              </a:rPr>
              <a:t>APPOGGIO</a:t>
            </a:r>
            <a:r>
              <a:rPr lang="it-IT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                 VOLO                  APPOGGIO              VOLO   </a:t>
            </a:r>
            <a:endParaRPr lang="it-IT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riangolo isoscele 13"/>
          <p:cNvSpPr/>
          <p:nvPr/>
        </p:nvSpPr>
        <p:spPr>
          <a:xfrm rot="10800000">
            <a:off x="0" y="4653136"/>
            <a:ext cx="2411760" cy="720080"/>
          </a:xfrm>
          <a:prstGeom prst="triangle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riangolo isoscele 14"/>
          <p:cNvSpPr/>
          <p:nvPr/>
        </p:nvSpPr>
        <p:spPr>
          <a:xfrm rot="10800000">
            <a:off x="6876256" y="4653136"/>
            <a:ext cx="2267744" cy="720080"/>
          </a:xfrm>
          <a:prstGeom prst="triangle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Triangolo isoscele 15"/>
          <p:cNvSpPr/>
          <p:nvPr/>
        </p:nvSpPr>
        <p:spPr>
          <a:xfrm rot="10800000">
            <a:off x="3491880" y="4653136"/>
            <a:ext cx="2411760" cy="720080"/>
          </a:xfrm>
          <a:prstGeom prst="triangle">
            <a:avLst/>
          </a:prstGeom>
          <a:solidFill>
            <a:srgbClr val="FFFF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riangolo isoscele 16"/>
          <p:cNvSpPr/>
          <p:nvPr/>
        </p:nvSpPr>
        <p:spPr>
          <a:xfrm rot="10800000">
            <a:off x="2411760" y="4653136"/>
            <a:ext cx="1008112" cy="720080"/>
          </a:xfrm>
          <a:prstGeom prst="triangle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Triangolo isoscele 17"/>
          <p:cNvSpPr/>
          <p:nvPr/>
        </p:nvSpPr>
        <p:spPr>
          <a:xfrm rot="10800000">
            <a:off x="5868144" y="4653136"/>
            <a:ext cx="1008112" cy="720080"/>
          </a:xfrm>
          <a:prstGeom prst="triangle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rgbClr val="BBE0E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9" name="CasellaDiTesto 18">
            <a:hlinkClick r:id="rId7" action="ppaction://hlinkfile"/>
          </p:cNvPr>
          <p:cNvSpPr txBox="1"/>
          <p:nvPr/>
        </p:nvSpPr>
        <p:spPr>
          <a:xfrm>
            <a:off x="6660232" y="5733256"/>
            <a:ext cx="1389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Sequenza</a:t>
            </a:r>
            <a:endParaRPr lang="it-IT" sz="1400" dirty="0"/>
          </a:p>
        </p:txBody>
      </p:sp>
      <p:sp>
        <p:nvSpPr>
          <p:cNvPr id="20" name="Freccia a destra 19"/>
          <p:cNvSpPr/>
          <p:nvPr/>
        </p:nvSpPr>
        <p:spPr>
          <a:xfrm>
            <a:off x="6156176" y="5805264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>
            <a:hlinkClick r:id="rId8" action="ppaction://hlinkfile"/>
          </p:cNvPr>
          <p:cNvSpPr txBox="1"/>
          <p:nvPr/>
        </p:nvSpPr>
        <p:spPr>
          <a:xfrm>
            <a:off x="6588224" y="1196752"/>
            <a:ext cx="89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</a:t>
            </a:r>
            <a:r>
              <a:rPr lang="it-IT" sz="1400" dirty="0" err="1" smtClean="0"/>
              <a:t>Bolt</a:t>
            </a:r>
            <a:endParaRPr lang="it-IT" sz="1400" dirty="0"/>
          </a:p>
        </p:txBody>
      </p:sp>
      <p:sp>
        <p:nvSpPr>
          <p:cNvPr id="22" name="Freccia a destra 21"/>
          <p:cNvSpPr/>
          <p:nvPr/>
        </p:nvSpPr>
        <p:spPr>
          <a:xfrm>
            <a:off x="6084168" y="126876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843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843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8436" name="Picture 4" descr="C:\Users\DV3-2350\Documents\Atletica\Centro Studi\Didattica\Manuale Istruttori IAAF\Immagini\Velocita03Appoggio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988840"/>
            <a:ext cx="4884390" cy="2869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835696" y="5229200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Fase di Appoggio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Lo Sprint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4301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4301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8" name="Picture 2" descr="C:\Users\DV3-2350\Documents\Atletica\Centro Studi\Didattica\Manuale Istruttori IAAF\Immagini\Velocita03Volo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2060848"/>
            <a:ext cx="4783807" cy="3008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sellaDiTesto 8"/>
          <p:cNvSpPr txBox="1"/>
          <p:nvPr/>
        </p:nvSpPr>
        <p:spPr>
          <a:xfrm>
            <a:off x="1835696" y="5301208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Fase di Volo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Lo Sprint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20482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20483" name="Fotografia Photo Editor" r:id="rId4" imgW="3734321" imgH="3315163" progId="">
              <p:embed/>
            </p:oleObj>
          </a:graphicData>
        </a:graphic>
      </p:graphicFrame>
      <p:pic>
        <p:nvPicPr>
          <p:cNvPr id="20484" name="Picture 4" descr="C:\Users\DV3-2350\Desktop\pista_atletica02.jpg"/>
          <p:cNvPicPr>
            <a:picLocks noChangeAspect="1" noChangeArrowheads="1"/>
          </p:cNvPicPr>
          <p:nvPr/>
        </p:nvPicPr>
        <p:blipFill>
          <a:blip r:embed="rId5" cstate="print">
            <a:lum bright="30000"/>
          </a:blip>
          <a:srcRect l="1274" t="8553" r="1274" b="25132"/>
          <a:stretch>
            <a:fillRect/>
          </a:stretch>
        </p:blipFill>
        <p:spPr bwMode="auto">
          <a:xfrm rot="20389148">
            <a:off x="-787887" y="-206933"/>
            <a:ext cx="10235641" cy="7066984"/>
          </a:xfrm>
          <a:prstGeom prst="rect">
            <a:avLst/>
          </a:prstGeom>
          <a:noFill/>
          <a:ln>
            <a:solidFill>
              <a:srgbClr val="000000">
                <a:alpha val="69804"/>
              </a:srgbClr>
            </a:solidFill>
          </a:ln>
          <a:effectLst>
            <a:softEdge rad="317500"/>
          </a:effectLst>
        </p:spPr>
      </p:pic>
      <p:grpSp>
        <p:nvGrpSpPr>
          <p:cNvPr id="16" name="Gruppo 15"/>
          <p:cNvGrpSpPr/>
          <p:nvPr/>
        </p:nvGrpSpPr>
        <p:grpSpPr>
          <a:xfrm>
            <a:off x="3131840" y="1772816"/>
            <a:ext cx="2376264" cy="3263543"/>
            <a:chOff x="-434928" y="2996952"/>
            <a:chExt cx="2695980" cy="345638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l="18500" t="8623" r="43700" b="1778"/>
            <a:stretch>
              <a:fillRect/>
            </a:stretch>
          </p:blipFill>
          <p:spPr bwMode="auto">
            <a:xfrm>
              <a:off x="-360040" y="2996952"/>
              <a:ext cx="2592288" cy="34563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sellaDiTesto 12"/>
            <p:cNvSpPr txBox="1"/>
            <p:nvPr/>
          </p:nvSpPr>
          <p:spPr>
            <a:xfrm>
              <a:off x="-434928" y="5445224"/>
              <a:ext cx="2695980" cy="814907"/>
            </a:xfrm>
            <a:prstGeom prst="rect">
              <a:avLst/>
            </a:prstGeom>
            <a:solidFill>
              <a:srgbClr val="92D050">
                <a:alpha val="49020"/>
              </a:srgbClr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44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Saltare</a:t>
              </a:r>
            </a:p>
          </p:txBody>
        </p:sp>
      </p:grpSp>
      <p:grpSp>
        <p:nvGrpSpPr>
          <p:cNvPr id="15" name="Gruppo 14"/>
          <p:cNvGrpSpPr/>
          <p:nvPr/>
        </p:nvGrpSpPr>
        <p:grpSpPr>
          <a:xfrm>
            <a:off x="5868144" y="836712"/>
            <a:ext cx="2304256" cy="3384377"/>
            <a:chOff x="5220072" y="78342"/>
            <a:chExt cx="2880320" cy="3641318"/>
          </a:xfrm>
        </p:grpSpPr>
        <p:pic>
          <p:nvPicPr>
            <p:cNvPr id="20486" name="Picture 6" descr="H:\Immagini\2009\090801_milano_assoluti\Martello M\Sequenze fotografiche\0908002_vizzoni3_037.jpg"/>
            <p:cNvPicPr>
              <a:picLocks noChangeAspect="1" noChangeArrowheads="1"/>
            </p:cNvPicPr>
            <p:nvPr/>
          </p:nvPicPr>
          <p:blipFill>
            <a:blip r:embed="rId7" cstate="print">
              <a:lum contrast="20000"/>
            </a:blip>
            <a:srcRect l="29000" t="5200" r="32150"/>
            <a:stretch>
              <a:fillRect/>
            </a:stretch>
          </p:blipFill>
          <p:spPr bwMode="auto">
            <a:xfrm>
              <a:off x="5304787" y="78342"/>
              <a:ext cx="2768209" cy="36413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CasellaDiTesto 13"/>
            <p:cNvSpPr txBox="1"/>
            <p:nvPr/>
          </p:nvSpPr>
          <p:spPr>
            <a:xfrm>
              <a:off x="5220072" y="2559859"/>
              <a:ext cx="2880320" cy="827857"/>
            </a:xfrm>
            <a:prstGeom prst="rect">
              <a:avLst/>
            </a:prstGeom>
            <a:solidFill>
              <a:srgbClr val="92D050">
                <a:alpha val="50196"/>
              </a:srgbClr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44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Lanciare</a:t>
              </a:r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683568" y="2492896"/>
            <a:ext cx="1944216" cy="3237820"/>
            <a:chOff x="1691680" y="1556792"/>
            <a:chExt cx="2304256" cy="4032448"/>
          </a:xfrm>
        </p:grpSpPr>
        <p:pic>
          <p:nvPicPr>
            <p:cNvPr id="19" name="Picture 2" descr="C:\Documents and Settings\Utente\Desktop\20080816_bolt-winner1.jpg"/>
            <p:cNvPicPr>
              <a:picLocks noChangeAspect="1" noChangeArrowheads="1"/>
            </p:cNvPicPr>
            <p:nvPr/>
          </p:nvPicPr>
          <p:blipFill>
            <a:blip r:embed="rId8" cstate="print"/>
            <a:srcRect l="4112" t="3343" r="30092" b="3051"/>
            <a:stretch>
              <a:fillRect/>
            </a:stretch>
          </p:blipFill>
          <p:spPr bwMode="auto">
            <a:xfrm>
              <a:off x="1691680" y="1556792"/>
              <a:ext cx="2304256" cy="4032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CasellaDiTesto 19"/>
            <p:cNvSpPr txBox="1"/>
            <p:nvPr/>
          </p:nvSpPr>
          <p:spPr>
            <a:xfrm>
              <a:off x="1691680" y="4605434"/>
              <a:ext cx="2304256" cy="958278"/>
            </a:xfrm>
            <a:prstGeom prst="rect">
              <a:avLst/>
            </a:prstGeom>
            <a:solidFill>
              <a:srgbClr val="92D050">
                <a:alpha val="52941"/>
              </a:srgbClr>
            </a:solidFill>
            <a:effectLst>
              <a:softEdge rad="1270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t-IT" sz="44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Correre</a:t>
              </a:r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4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2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2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8388424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4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4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4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2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2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397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397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Text Box 1">
            <a:hlinkClick r:id="rId5" action="ppaction://hlinkfile"/>
          </p:cNvPr>
          <p:cNvSpPr txBox="1">
            <a:spLocks noChangeAspect="1" noChangeArrowheads="1"/>
          </p:cNvSpPr>
          <p:nvPr/>
        </p:nvSpPr>
        <p:spPr bwMode="auto">
          <a:xfrm>
            <a:off x="899592" y="4581128"/>
            <a:ext cx="7344816" cy="1008112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lIns="109728" rIns="18000"/>
          <a:lstStyle/>
          <a:p>
            <a:r>
              <a:rPr lang="it-IT" sz="1600" dirty="0" smtClean="0">
                <a:latin typeface="Calibri" pitchFamily="34" charset="0"/>
                <a:cs typeface="Calibri" pitchFamily="34" charset="0"/>
              </a:rPr>
              <a:t>Nelle corse di </a:t>
            </a:r>
            <a:r>
              <a:rPr lang="it-IT" sz="1600" dirty="0">
                <a:latin typeface="Calibri" pitchFamily="34" charset="0"/>
                <a:cs typeface="Calibri" pitchFamily="34" charset="0"/>
              </a:rPr>
              <a:t>medie e lunghe </a:t>
            </a:r>
            <a:r>
              <a:rPr lang="it-IT" sz="1600" dirty="0" smtClean="0">
                <a:latin typeface="Calibri" pitchFamily="34" charset="0"/>
                <a:cs typeface="Calibri" pitchFamily="34" charset="0"/>
              </a:rPr>
              <a:t>distanze</a:t>
            </a:r>
            <a:endParaRPr lang="it-IT" sz="1000" dirty="0">
              <a:latin typeface="Calibri" pitchFamily="34" charset="0"/>
              <a:cs typeface="Calibri" pitchFamily="34" charset="0"/>
            </a:endParaRPr>
          </a:p>
          <a:p>
            <a:pPr eaLnBrk="0" hangingPunct="0"/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l’ampiezza e la frequenza del passo devono essere adeguate alla velocità e alla durata della prova</a:t>
            </a:r>
            <a:endParaRPr lang="it-IT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0" y="836712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Corse di Medie e Lunghe Distanze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8" name="Gruppo 27"/>
          <p:cNvGrpSpPr/>
          <p:nvPr/>
        </p:nvGrpSpPr>
        <p:grpSpPr>
          <a:xfrm>
            <a:off x="0" y="2276872"/>
            <a:ext cx="8460432" cy="1872208"/>
            <a:chOff x="0" y="2636912"/>
            <a:chExt cx="8460432" cy="1872208"/>
          </a:xfrm>
        </p:grpSpPr>
        <p:grpSp>
          <p:nvGrpSpPr>
            <p:cNvPr id="12" name="Gruppo 11"/>
            <p:cNvGrpSpPr/>
            <p:nvPr/>
          </p:nvGrpSpPr>
          <p:grpSpPr>
            <a:xfrm>
              <a:off x="0" y="2636912"/>
              <a:ext cx="4860032" cy="1872208"/>
              <a:chOff x="0" y="0"/>
              <a:chExt cx="8135888" cy="3200400"/>
            </a:xfrm>
          </p:grpSpPr>
          <p:pic>
            <p:nvPicPr>
              <p:cNvPr id="13" name="Picture 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5659" r="71927"/>
              <a:stretch>
                <a:fillRect/>
              </a:stretch>
            </p:blipFill>
            <p:spPr bwMode="auto">
              <a:xfrm>
                <a:off x="0" y="0"/>
                <a:ext cx="1275209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7786" r="70174"/>
              <a:stretch>
                <a:fillRect/>
              </a:stretch>
            </p:blipFill>
            <p:spPr bwMode="auto">
              <a:xfrm>
                <a:off x="971600" y="0"/>
                <a:ext cx="1253555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l="8273" r="63153"/>
              <a:stretch>
                <a:fillRect/>
              </a:stretch>
            </p:blipFill>
            <p:spPr bwMode="auto">
              <a:xfrm>
                <a:off x="1979712" y="0"/>
                <a:ext cx="1625600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6" name="Picture 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10027" r="59641"/>
              <a:stretch>
                <a:fillRect/>
              </a:stretch>
            </p:blipFill>
            <p:spPr bwMode="auto">
              <a:xfrm>
                <a:off x="3131840" y="0"/>
                <a:ext cx="1725613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 l="11282" r="59641"/>
              <a:stretch>
                <a:fillRect/>
              </a:stretch>
            </p:blipFill>
            <p:spPr bwMode="auto">
              <a:xfrm>
                <a:off x="4355976" y="0"/>
                <a:ext cx="1654175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8" name="Picture 6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 l="15561" r="56134"/>
              <a:stretch>
                <a:fillRect/>
              </a:stretch>
            </p:blipFill>
            <p:spPr bwMode="auto">
              <a:xfrm>
                <a:off x="5724128" y="0"/>
                <a:ext cx="1610742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19" name="Picture 7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l="18774" r="60350"/>
              <a:stretch>
                <a:fillRect/>
              </a:stretch>
            </p:blipFill>
            <p:spPr bwMode="auto">
              <a:xfrm>
                <a:off x="6948264" y="0"/>
                <a:ext cx="1187624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</p:grpSp>
        <p:grpSp>
          <p:nvGrpSpPr>
            <p:cNvPr id="20" name="Gruppo 19"/>
            <p:cNvGrpSpPr/>
            <p:nvPr/>
          </p:nvGrpSpPr>
          <p:grpSpPr>
            <a:xfrm>
              <a:off x="4860032" y="2636912"/>
              <a:ext cx="3600400" cy="1872208"/>
              <a:chOff x="0" y="3657600"/>
              <a:chExt cx="5652120" cy="3200400"/>
            </a:xfrm>
          </p:grpSpPr>
          <p:pic>
            <p:nvPicPr>
              <p:cNvPr id="21" name="Picture 8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21476" r="49115"/>
              <a:stretch>
                <a:fillRect/>
              </a:stretch>
            </p:blipFill>
            <p:spPr bwMode="auto">
              <a:xfrm>
                <a:off x="0" y="3657600"/>
                <a:ext cx="1673547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2" name="Picture 9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 l="25631" r="49115"/>
              <a:stretch>
                <a:fillRect/>
              </a:stretch>
            </p:blipFill>
            <p:spPr bwMode="auto">
              <a:xfrm>
                <a:off x="971600" y="3657600"/>
                <a:ext cx="1437010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3" name="Picture 10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 l="28391" r="50868"/>
              <a:stretch>
                <a:fillRect/>
              </a:stretch>
            </p:blipFill>
            <p:spPr bwMode="auto">
              <a:xfrm>
                <a:off x="1691680" y="3657600"/>
                <a:ext cx="1179810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4" name="Picture 11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 l="32353" r="42094"/>
              <a:stretch>
                <a:fillRect/>
              </a:stretch>
            </p:blipFill>
            <p:spPr bwMode="auto">
              <a:xfrm>
                <a:off x="2411760" y="3657600"/>
                <a:ext cx="1453133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5" name="Picture 12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 l="33535" r="43849"/>
              <a:stretch>
                <a:fillRect/>
              </a:stretch>
            </p:blipFill>
            <p:spPr bwMode="auto">
              <a:xfrm>
                <a:off x="3059832" y="3657600"/>
                <a:ext cx="1286719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6" name="Picture 13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 bright="10000" contrast="40000"/>
              </a:blip>
              <a:srcRect l="31584" r="45602"/>
              <a:stretch>
                <a:fillRect/>
              </a:stretch>
            </p:blipFill>
            <p:spPr bwMode="auto">
              <a:xfrm>
                <a:off x="3779912" y="3657600"/>
                <a:ext cx="1296987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pic>
            <p:nvPicPr>
              <p:cNvPr id="27" name="Picture 14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 bright="10000" contrast="40000"/>
              </a:blip>
              <a:srcRect l="34112" r="50698"/>
              <a:stretch>
                <a:fillRect/>
              </a:stretch>
            </p:blipFill>
            <p:spPr bwMode="auto">
              <a:xfrm>
                <a:off x="4788024" y="3657600"/>
                <a:ext cx="864096" cy="320040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</p:grpSp>
      </p:grpSp>
      <p:sp>
        <p:nvSpPr>
          <p:cNvPr id="29" name="Rettangolo 28"/>
          <p:cNvSpPr/>
          <p:nvPr/>
        </p:nvSpPr>
        <p:spPr>
          <a:xfrm>
            <a:off x="0" y="2276872"/>
            <a:ext cx="846043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/>
          <p:cNvSpPr/>
          <p:nvPr/>
        </p:nvSpPr>
        <p:spPr>
          <a:xfrm>
            <a:off x="0" y="3789040"/>
            <a:ext cx="846043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>
            <a:hlinkClick r:id="rId20" action="ppaction://hlinkfile"/>
          </p:cNvPr>
          <p:cNvSpPr txBox="1"/>
          <p:nvPr/>
        </p:nvSpPr>
        <p:spPr>
          <a:xfrm>
            <a:off x="6948264" y="1268760"/>
            <a:ext cx="1419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itchFamily="34" charset="0"/>
                <a:cs typeface="Calibri" pitchFamily="34" charset="0"/>
              </a:rPr>
              <a:t>Vedi Baldini laterale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CasellaDiTesto 31">
            <a:hlinkClick r:id="rId21" action="ppaction://hlinkfile"/>
          </p:cNvPr>
          <p:cNvSpPr txBox="1"/>
          <p:nvPr/>
        </p:nvSpPr>
        <p:spPr>
          <a:xfrm>
            <a:off x="6948264" y="1556792"/>
            <a:ext cx="1408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itchFamily="34" charset="0"/>
                <a:cs typeface="Calibri" pitchFamily="34" charset="0"/>
              </a:rPr>
              <a:t>Vedi Baldini dorsale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CasellaDiTesto 32">
            <a:hlinkClick r:id="rId22" action="ppaction://hlinkfile"/>
          </p:cNvPr>
          <p:cNvSpPr txBox="1"/>
          <p:nvPr/>
        </p:nvSpPr>
        <p:spPr>
          <a:xfrm>
            <a:off x="6948264" y="1844824"/>
            <a:ext cx="1236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itchFamily="34" charset="0"/>
                <a:cs typeface="Calibri" pitchFamily="34" charset="0"/>
              </a:rPr>
              <a:t>Vedi  Romagnolo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Freccia a destra 33"/>
          <p:cNvSpPr/>
          <p:nvPr/>
        </p:nvSpPr>
        <p:spPr>
          <a:xfrm>
            <a:off x="6372200" y="1340768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Freccia a destra 34"/>
          <p:cNvSpPr/>
          <p:nvPr/>
        </p:nvSpPr>
        <p:spPr>
          <a:xfrm>
            <a:off x="6372200" y="162880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Freccia a destra 35"/>
          <p:cNvSpPr/>
          <p:nvPr/>
        </p:nvSpPr>
        <p:spPr>
          <a:xfrm>
            <a:off x="6372200" y="1916832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294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2947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251520" y="1988840"/>
            <a:ext cx="8102674" cy="1136650"/>
            <a:chOff x="285750" y="214313"/>
            <a:chExt cx="8358188" cy="113665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t="10580" b="-3928"/>
            <a:stretch>
              <a:fillRect/>
            </a:stretch>
          </p:blipFill>
          <p:spPr bwMode="auto">
            <a:xfrm>
              <a:off x="285750" y="214313"/>
              <a:ext cx="8358188" cy="11366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500063" y="1000125"/>
              <a:ext cx="1143000" cy="342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900" b="1">
                  <a:latin typeface="Helvetica" charset="0"/>
                  <a:cs typeface="Times New Roman" pitchFamily="18" charset="0"/>
                </a:rPr>
                <a:t>PREPARAZIONE</a:t>
              </a:r>
              <a:endParaRPr lang="fr-FR" sz="1100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2357438" y="1000125"/>
              <a:ext cx="1285875" cy="342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fr-FR" sz="900" b="1">
                  <a:latin typeface="Helvetica" charset="0"/>
                  <a:cs typeface="Times New Roman" pitchFamily="18" charset="0"/>
                </a:rPr>
                <a:t>ACCELERAZIONE</a:t>
              </a:r>
              <a:endParaRPr lang="fr-FR" sz="1100"/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5929313" y="1000125"/>
              <a:ext cx="1214437" cy="21431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900" b="1">
                  <a:latin typeface="Helvetica" charset="0"/>
                  <a:cs typeface="Times New Roman" pitchFamily="18" charset="0"/>
                </a:rPr>
                <a:t>CAMBIO</a:t>
              </a:r>
              <a:endParaRPr lang="fr-FR" sz="1100"/>
            </a:p>
          </p:txBody>
        </p:sp>
      </p:grpSp>
      <p:pic>
        <p:nvPicPr>
          <p:cNvPr id="13" name="Picture 3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212976"/>
            <a:ext cx="5544616" cy="1495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14" name="CasellaDiTesto 13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0" y="836712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Staffetta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0547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0547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755576" y="1340768"/>
            <a:ext cx="7046913" cy="1500188"/>
            <a:chOff x="739775" y="0"/>
            <a:chExt cx="7046913" cy="150018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9775" y="0"/>
              <a:ext cx="7046913" cy="14287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500188" y="1143000"/>
              <a:ext cx="1428750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1000" b="1">
                  <a:latin typeface="Helvetica" charset="0"/>
                  <a:cs typeface="Times New Roman" pitchFamily="18" charset="0"/>
                </a:rPr>
                <a:t>ATTACCO</a:t>
              </a:r>
              <a:endParaRPr lang="fr-FR" sz="1200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4143375" y="1143000"/>
              <a:ext cx="1785938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1000" b="1">
                  <a:latin typeface="Helvetica" charset="0"/>
                  <a:cs typeface="Times New Roman" pitchFamily="18" charset="0"/>
                </a:rPr>
                <a:t>PASSAGGIO</a:t>
              </a:r>
              <a:endParaRPr lang="fr-FR" sz="1200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6429375" y="1143000"/>
              <a:ext cx="1143000" cy="3571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900" b="1">
                  <a:latin typeface="Helvetica" charset="0"/>
                  <a:cs typeface="Times New Roman" pitchFamily="18" charset="0"/>
                </a:rPr>
                <a:t>ATTERRAGGIO</a:t>
              </a:r>
              <a:endParaRPr lang="fr-FR" sz="1100"/>
            </a:p>
          </p:txBody>
        </p:sp>
      </p:grpSp>
      <p:sp>
        <p:nvSpPr>
          <p:cNvPr id="12" name="CasellaDiTesto 11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0" y="836712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Ostacoli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5477" name="Picture 5" descr="C:\Users\DV3-2350\Desktop\0_Aspirante\Immagini\f11_abatestrobo1.bmp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 t="36500" b="14901"/>
          <a:stretch>
            <a:fillRect/>
          </a:stretch>
        </p:blipFill>
        <p:spPr bwMode="auto">
          <a:xfrm>
            <a:off x="179512" y="2996952"/>
            <a:ext cx="820891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07522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0752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5" cstate="print"/>
          <a:srcRect l="3070" r="3070"/>
          <a:stretch>
            <a:fillRect/>
          </a:stretch>
        </p:blipFill>
        <p:spPr bwMode="auto">
          <a:xfrm>
            <a:off x="1259632" y="1412776"/>
            <a:ext cx="6408712" cy="1872208"/>
          </a:xfrm>
          <a:prstGeom prst="rect">
            <a:avLst/>
          </a:prstGeom>
          <a:noFill/>
          <a:ln w="72000">
            <a:noFill/>
            <a:round/>
            <a:headEnd/>
            <a:tailEnd/>
          </a:ln>
        </p:spPr>
      </p:pic>
      <p:grpSp>
        <p:nvGrpSpPr>
          <p:cNvPr id="8" name="Gruppo 7"/>
          <p:cNvGrpSpPr/>
          <p:nvPr/>
        </p:nvGrpSpPr>
        <p:grpSpPr>
          <a:xfrm>
            <a:off x="1259632" y="3717032"/>
            <a:ext cx="6408712" cy="1728192"/>
            <a:chOff x="714375" y="2419350"/>
            <a:chExt cx="5619750" cy="1381125"/>
          </a:xfrm>
        </p:grpSpPr>
        <p:pic>
          <p:nvPicPr>
            <p:cNvPr id="9" name="Picture 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375" y="2428875"/>
              <a:ext cx="1066800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81175" y="2428875"/>
              <a:ext cx="933450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714625" y="2428875"/>
              <a:ext cx="895350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1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09975" y="2438400"/>
              <a:ext cx="942975" cy="13620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52950" y="2428875"/>
              <a:ext cx="904875" cy="13716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Picture 1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457825" y="2419350"/>
              <a:ext cx="876300" cy="13811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5" name="CasellaDiTesto 14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0" y="836712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Ostacoli </a:t>
            </a:r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1259632" y="3717032"/>
            <a:ext cx="6408712" cy="1728192"/>
          </a:xfrm>
          <a:prstGeom prst="rect">
            <a:avLst/>
          </a:prstGeom>
          <a:noFill/>
          <a:ln w="57150"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/>
          <p:cNvSpPr txBox="1"/>
          <p:nvPr/>
        </p:nvSpPr>
        <p:spPr>
          <a:xfrm>
            <a:off x="0" y="5661248"/>
            <a:ext cx="8460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latin typeface="Calibri" pitchFamily="34" charset="0"/>
                <a:cs typeface="Calibri" pitchFamily="34" charset="0"/>
              </a:rPr>
              <a:t>Visione frontale</a:t>
            </a:r>
            <a:endParaRPr lang="it-IT" sz="1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0649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0649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1187624" y="1988840"/>
            <a:ext cx="6215062" cy="1500188"/>
            <a:chOff x="1071563" y="0"/>
            <a:chExt cx="6215062" cy="1500188"/>
          </a:xfrm>
        </p:grpSpPr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1071563" y="1143000"/>
              <a:ext cx="1428750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1000" b="1">
                  <a:latin typeface="Helvetica" charset="0"/>
                  <a:cs typeface="Times New Roman" pitchFamily="18" charset="0"/>
                </a:rPr>
                <a:t>ATTACCO</a:t>
              </a:r>
              <a:endParaRPr lang="fr-FR" sz="1200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2357438" y="1143000"/>
              <a:ext cx="1785937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1000" b="1">
                  <a:latin typeface="Helvetica" charset="0"/>
                  <a:cs typeface="Times New Roman" pitchFamily="18" charset="0"/>
                </a:rPr>
                <a:t>PASSAGGIO</a:t>
              </a:r>
              <a:endParaRPr lang="fr-FR" sz="1200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6143625" y="1143000"/>
              <a:ext cx="1143000" cy="3571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900" b="1">
                  <a:latin typeface="Helvetica" charset="0"/>
                  <a:cs typeface="Times New Roman" pitchFamily="18" charset="0"/>
                </a:rPr>
                <a:t>ATTERRAGGIO</a:t>
              </a:r>
              <a:endParaRPr lang="fr-FR" sz="110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00188" y="0"/>
              <a:ext cx="5643562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4286250" y="1143000"/>
              <a:ext cx="1428750" cy="2857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fr-FR" sz="1000" b="1">
                  <a:latin typeface="Helvetica" charset="0"/>
                  <a:cs typeface="Times New Roman" pitchFamily="18" charset="0"/>
                </a:rPr>
                <a:t>VOLO</a:t>
              </a:r>
              <a:endParaRPr lang="fr-FR" sz="1200"/>
            </a:p>
          </p:txBody>
        </p:sp>
      </p:grpSp>
      <p:pic>
        <p:nvPicPr>
          <p:cNvPr id="13" name="Picture 3"/>
          <p:cNvPicPr preferRelativeResize="0">
            <a:picLocks noChangeArrowheads="1"/>
          </p:cNvPicPr>
          <p:nvPr/>
        </p:nvPicPr>
        <p:blipFill>
          <a:blip r:embed="rId6" cstate="print"/>
          <a:srcRect b="4364"/>
          <a:stretch>
            <a:fillRect/>
          </a:stretch>
        </p:blipFill>
        <p:spPr bwMode="auto">
          <a:xfrm>
            <a:off x="1691680" y="3645024"/>
            <a:ext cx="554461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sellaDiTesto 13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0" y="836712"/>
            <a:ext cx="8460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Corsa con Siepi</a:t>
            </a:r>
          </a:p>
          <a:p>
            <a:pPr algn="ctr"/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Passaggio della riviera 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6322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632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56325" name="Picture 5" descr="C:\Users\DV3-2350\Desktop\0_Aspirante\Immagini\CIMG65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72817"/>
            <a:ext cx="4716016" cy="2694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sellaDiTesto 5"/>
          <p:cNvSpPr txBox="1"/>
          <p:nvPr/>
        </p:nvSpPr>
        <p:spPr>
          <a:xfrm>
            <a:off x="2987824" y="1772816"/>
            <a:ext cx="5472608" cy="2677656"/>
          </a:xfrm>
          <a:prstGeom prst="rect">
            <a:avLst/>
          </a:prstGeom>
          <a:solidFill>
            <a:srgbClr val="FFFF00">
              <a:alpha val="50196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Giochiamo  a </a:t>
            </a:r>
          </a:p>
          <a:p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7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CORRERE</a:t>
            </a:r>
          </a:p>
          <a:p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4505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4505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45060" name="Picture 4" descr="funrun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2424" y="1684337"/>
            <a:ext cx="5511864" cy="3119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Gioco di velocità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861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861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8612" name="Picture 4" descr="funrun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8742" y="1412775"/>
            <a:ext cx="5435546" cy="381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Gioco di staffetta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71682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7168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71684" name="Picture 4" descr="funrun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84784"/>
            <a:ext cx="547260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Gioco con ostacoli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7065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7065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70660" name="Picture 4" descr="game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12776"/>
            <a:ext cx="5472608" cy="3966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Gioco di resistenza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508104" y="1412776"/>
            <a:ext cx="1656184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500" b="1" dirty="0" smtClean="0">
                <a:latin typeface="Calibri" pitchFamily="34" charset="0"/>
                <a:cs typeface="Calibri" pitchFamily="34" charset="0"/>
              </a:rPr>
              <a:t>Lancio a bersaglio</a:t>
            </a:r>
            <a:endParaRPr lang="it-IT" sz="15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 rot="468502">
            <a:off x="3895357" y="2737127"/>
            <a:ext cx="134097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latin typeface="Calibri" pitchFamily="34" charset="0"/>
                <a:cs typeface="Calibri" pitchFamily="34" charset="0"/>
              </a:rPr>
              <a:t>Giro di penalità </a:t>
            </a:r>
            <a:endParaRPr lang="it-IT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275856" y="4077072"/>
            <a:ext cx="1656184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500" b="1" dirty="0" smtClean="0">
                <a:latin typeface="Calibri" pitchFamily="34" charset="0"/>
                <a:cs typeface="Calibri" pitchFamily="34" charset="0"/>
              </a:rPr>
              <a:t>Corsa campestre</a:t>
            </a:r>
          </a:p>
          <a:p>
            <a:endParaRPr lang="it-IT" sz="15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741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7411" name="Fotografia Photo Editor" r:id="rId4" imgW="3734321" imgH="3315163" progId="">
              <p:embed/>
            </p:oleObj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Le specialità “Olimpiche”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323528" y="980728"/>
          <a:ext cx="7992888" cy="5278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96144"/>
                <a:gridCol w="1296144"/>
                <a:gridCol w="1296144"/>
                <a:gridCol w="1368152"/>
                <a:gridCol w="1512168"/>
              </a:tblGrid>
              <a:tr h="43204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CORSE</a:t>
                      </a:r>
                    </a:p>
                  </a:txBody>
                  <a:tcPr anchor="ctr">
                    <a:solidFill>
                      <a:srgbClr val="BBE0E3">
                        <a:alpha val="8117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SALTI</a:t>
                      </a:r>
                      <a:endParaRPr lang="it-IT" sz="2000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BBE0E3">
                        <a:alpha val="8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LANCI</a:t>
                      </a:r>
                    </a:p>
                  </a:txBody>
                  <a:tcPr anchor="ctr">
                    <a:solidFill>
                      <a:srgbClr val="BBE0E3">
                        <a:alpha val="8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MARCIA</a:t>
                      </a:r>
                    </a:p>
                  </a:txBody>
                  <a:tcPr anchor="ctr">
                    <a:solidFill>
                      <a:srgbClr val="BBE0E3">
                        <a:alpha val="8117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PROVE MULTIPLE</a:t>
                      </a:r>
                    </a:p>
                  </a:txBody>
                  <a:tcPr anchor="ctr">
                    <a:solidFill>
                      <a:srgbClr val="BBE0E3">
                        <a:alpha val="8117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smtClean="0">
                          <a:latin typeface="Calibri" pitchFamily="34" charset="0"/>
                          <a:cs typeface="Calibri" pitchFamily="34" charset="0"/>
                        </a:rPr>
                        <a:t>PIANE</a:t>
                      </a:r>
                      <a:endParaRPr lang="it-IT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smtClean="0">
                          <a:latin typeface="Calibri" pitchFamily="34" charset="0"/>
                          <a:cs typeface="Calibri" pitchFamily="34" charset="0"/>
                        </a:rPr>
                        <a:t>OSTACOLI</a:t>
                      </a:r>
                      <a:endParaRPr lang="it-IT" sz="16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564168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100  (F)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Alto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Disco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20 Km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 smtClean="0">
                          <a:latin typeface="Calibri" pitchFamily="34" charset="0"/>
                          <a:cs typeface="Calibri" pitchFamily="34" charset="0"/>
                        </a:rPr>
                        <a:t>Decathlon (M)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</a:tr>
              <a:tr h="564168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200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110  (M)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Asta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Giavellotto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50 Km  (M)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 err="1" smtClean="0">
                          <a:latin typeface="Calibri" pitchFamily="34" charset="0"/>
                          <a:cs typeface="Calibri" pitchFamily="34" charset="0"/>
                        </a:rPr>
                        <a:t>Heptathlon</a:t>
                      </a:r>
                      <a:r>
                        <a:rPr lang="it-IT" sz="1600" dirty="0" smtClean="0">
                          <a:latin typeface="Calibri" pitchFamily="34" charset="0"/>
                          <a:cs typeface="Calibri" pitchFamily="34" charset="0"/>
                        </a:rPr>
                        <a:t> (F)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400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smtClean="0">
                          <a:latin typeface="Calibri" pitchFamily="34" charset="0"/>
                          <a:cs typeface="Calibri" pitchFamily="34" charset="0"/>
                        </a:rPr>
                        <a:t>400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Lungo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Martello</a:t>
                      </a: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800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3000 St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Triplo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Peso</a:t>
                      </a: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1.500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5.000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10.000</a:t>
                      </a:r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F3F9FA">
                        <a:alpha val="50196"/>
                      </a:srgbClr>
                    </a:solidFill>
                  </a:tcPr>
                </a:tc>
              </a:tr>
              <a:tr h="534474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latin typeface="Calibri" pitchFamily="34" charset="0"/>
                          <a:cs typeface="Calibri" pitchFamily="34" charset="0"/>
                        </a:rPr>
                        <a:t>Maratona</a:t>
                      </a:r>
                    </a:p>
                    <a:p>
                      <a:pPr algn="ctr"/>
                      <a:r>
                        <a:rPr lang="it-IT" sz="1200" dirty="0" smtClean="0">
                          <a:latin typeface="Calibri" pitchFamily="34" charset="0"/>
                          <a:cs typeface="Calibri" pitchFamily="34" charset="0"/>
                        </a:rPr>
                        <a:t>(42,195 Km)</a:t>
                      </a:r>
                      <a:endParaRPr lang="it-IT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latin typeface="Calibri" pitchFamily="34" charset="0"/>
                          <a:cs typeface="Calibri" pitchFamily="34" charset="0"/>
                        </a:rPr>
                        <a:t>4 x 100 </a:t>
                      </a:r>
                      <a:endParaRPr lang="it-IT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  <a:tr h="386009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latin typeface="Calibri" pitchFamily="34" charset="0"/>
                          <a:cs typeface="Calibri" pitchFamily="34" charset="0"/>
                        </a:rPr>
                        <a:t>4 x 400</a:t>
                      </a:r>
                      <a:endParaRPr lang="it-IT" sz="12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t-IT" sz="20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E7F3F4">
                        <a:alpha val="5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963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963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9636" name="Picture 4" descr="C:\Users\DV3-2350\Documents\Università\Bari\Marc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700808"/>
            <a:ext cx="4248472" cy="3001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asellaDiTesto 7"/>
          <p:cNvSpPr txBox="1"/>
          <p:nvPr/>
        </p:nvSpPr>
        <p:spPr>
          <a:xfrm>
            <a:off x="4427984" y="4149080"/>
            <a:ext cx="3096344" cy="1015663"/>
          </a:xfrm>
          <a:prstGeom prst="rect">
            <a:avLst/>
          </a:prstGeom>
          <a:solidFill>
            <a:srgbClr val="92D050">
              <a:alpha val="52941"/>
            </a:srgbClr>
          </a:solidFill>
          <a:effectLst>
            <a:softEdge rad="127000"/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Marcia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1922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192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29" name="Gruppo 28"/>
          <p:cNvGrpSpPr/>
          <p:nvPr/>
        </p:nvGrpSpPr>
        <p:grpSpPr>
          <a:xfrm>
            <a:off x="-1404664" y="1124744"/>
            <a:ext cx="10369152" cy="3096344"/>
            <a:chOff x="-1404664" y="908720"/>
            <a:chExt cx="10369152" cy="3456384"/>
          </a:xfrm>
        </p:grpSpPr>
        <p:grpSp>
          <p:nvGrpSpPr>
            <p:cNvPr id="14" name="Gruppo 13"/>
            <p:cNvGrpSpPr/>
            <p:nvPr/>
          </p:nvGrpSpPr>
          <p:grpSpPr>
            <a:xfrm>
              <a:off x="3995936" y="908720"/>
              <a:ext cx="4968552" cy="3426147"/>
              <a:chOff x="0" y="3071813"/>
              <a:chExt cx="9144000" cy="3786187"/>
            </a:xfrm>
          </p:grpSpPr>
          <p:pic>
            <p:nvPicPr>
              <p:cNvPr id="6" name="Immagine 13" descr="09-08-01_Brugnetti_11°giro_010.jpg"/>
              <p:cNvPicPr>
                <a:picLocks noChangeAspect="1"/>
              </p:cNvPicPr>
              <p:nvPr/>
            </p:nvPicPr>
            <p:blipFill>
              <a:blip r:embed="rId5" cstate="print"/>
              <a:srcRect l="31250" t="1851" r="51042"/>
              <a:stretch>
                <a:fillRect/>
              </a:stretch>
            </p:blipFill>
            <p:spPr bwMode="auto">
              <a:xfrm>
                <a:off x="0" y="3071813"/>
                <a:ext cx="1214438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Immagine 14" descr="09-08-01_Brugnetti_11°giro_011.jpg"/>
              <p:cNvPicPr>
                <a:picLocks noChangeAspect="1"/>
              </p:cNvPicPr>
              <p:nvPr/>
            </p:nvPicPr>
            <p:blipFill>
              <a:blip r:embed="rId6" cstate="print"/>
              <a:srcRect l="32292" t="1851" r="48958"/>
              <a:stretch>
                <a:fillRect/>
              </a:stretch>
            </p:blipFill>
            <p:spPr bwMode="auto">
              <a:xfrm>
                <a:off x="1143000" y="3071813"/>
                <a:ext cx="1285875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Immagine 15" descr="09-08-01_Brugnetti_11°giro_012.jpg"/>
              <p:cNvPicPr>
                <a:picLocks noChangeAspect="1"/>
              </p:cNvPicPr>
              <p:nvPr/>
            </p:nvPicPr>
            <p:blipFill>
              <a:blip r:embed="rId7" cstate="print"/>
              <a:srcRect l="33333" t="1851" r="46875"/>
              <a:stretch>
                <a:fillRect/>
              </a:stretch>
            </p:blipFill>
            <p:spPr bwMode="auto">
              <a:xfrm>
                <a:off x="2428875" y="3071813"/>
                <a:ext cx="1357313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Immagine 16" descr="09-08-01_Brugnetti_11°giro_013.jpg"/>
              <p:cNvPicPr>
                <a:picLocks noChangeAspect="1"/>
              </p:cNvPicPr>
              <p:nvPr/>
            </p:nvPicPr>
            <p:blipFill>
              <a:blip r:embed="rId8" cstate="print"/>
              <a:srcRect l="34375" t="1851" r="44792"/>
              <a:stretch>
                <a:fillRect/>
              </a:stretch>
            </p:blipFill>
            <p:spPr bwMode="auto">
              <a:xfrm>
                <a:off x="3786188" y="3071813"/>
                <a:ext cx="1428750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Immagine 17" descr="09-08-01_Brugnetti_11°giro_014.jpg"/>
              <p:cNvPicPr>
                <a:picLocks noChangeAspect="1"/>
              </p:cNvPicPr>
              <p:nvPr/>
            </p:nvPicPr>
            <p:blipFill>
              <a:blip r:embed="rId9" cstate="print"/>
              <a:srcRect l="36458" t="1851" r="43750"/>
              <a:stretch>
                <a:fillRect/>
              </a:stretch>
            </p:blipFill>
            <p:spPr bwMode="auto">
              <a:xfrm>
                <a:off x="5214938" y="3071813"/>
                <a:ext cx="1357312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Immagine 18" descr="09-08-01_Brugnetti_11°giro_015.jpg"/>
              <p:cNvPicPr>
                <a:picLocks noChangeAspect="1"/>
              </p:cNvPicPr>
              <p:nvPr/>
            </p:nvPicPr>
            <p:blipFill>
              <a:blip r:embed="rId10" cstate="print"/>
              <a:srcRect l="37500" t="1851" r="43750"/>
              <a:stretch>
                <a:fillRect/>
              </a:stretch>
            </p:blipFill>
            <p:spPr bwMode="auto">
              <a:xfrm>
                <a:off x="6500813" y="3071813"/>
                <a:ext cx="1285875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Immagine 19" descr="09-08-01_Brugnetti_11°giro_016.jpg"/>
              <p:cNvPicPr>
                <a:picLocks noChangeAspect="1"/>
              </p:cNvPicPr>
              <p:nvPr/>
            </p:nvPicPr>
            <p:blipFill>
              <a:blip r:embed="rId11" cstate="print"/>
              <a:srcRect l="39583" t="1851" r="42708"/>
              <a:stretch>
                <a:fillRect/>
              </a:stretch>
            </p:blipFill>
            <p:spPr bwMode="auto">
              <a:xfrm>
                <a:off x="7786688" y="3071813"/>
                <a:ext cx="1357312" cy="37861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5" name="Gruppo 24"/>
            <p:cNvGrpSpPr/>
            <p:nvPr/>
          </p:nvGrpSpPr>
          <p:grpSpPr>
            <a:xfrm>
              <a:off x="-1404664" y="908720"/>
              <a:ext cx="5544616" cy="3456384"/>
              <a:chOff x="0" y="0"/>
              <a:chExt cx="9144000" cy="3857625"/>
            </a:xfrm>
          </p:grpSpPr>
          <p:pic>
            <p:nvPicPr>
              <p:cNvPr id="16" name="Immagine 21" descr="09-08-01_Brugnetti_11°giro_01.jpg"/>
              <p:cNvPicPr>
                <a:picLocks noChangeAspect="1"/>
              </p:cNvPicPr>
              <p:nvPr/>
            </p:nvPicPr>
            <p:blipFill>
              <a:blip r:embed="rId12" cstate="print"/>
              <a:srcRect l="17709" r="62500"/>
              <a:stretch>
                <a:fillRect/>
              </a:stretch>
            </p:blipFill>
            <p:spPr bwMode="auto">
              <a:xfrm>
                <a:off x="0" y="0"/>
                <a:ext cx="1357313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Immagine 22" descr="09-08-01_Brugnetti_11°giro_02.jpg"/>
              <p:cNvPicPr>
                <a:picLocks noChangeAspect="1"/>
              </p:cNvPicPr>
              <p:nvPr/>
            </p:nvPicPr>
            <p:blipFill>
              <a:blip r:embed="rId13" cstate="print"/>
              <a:srcRect l="19792" r="61458"/>
              <a:stretch>
                <a:fillRect/>
              </a:stretch>
            </p:blipFill>
            <p:spPr bwMode="auto">
              <a:xfrm>
                <a:off x="1357313" y="0"/>
                <a:ext cx="1285875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Immagine 23" descr="09-08-01_Brugnetti_11°giro_03.jpg"/>
              <p:cNvPicPr>
                <a:picLocks noChangeAspect="1"/>
              </p:cNvPicPr>
              <p:nvPr/>
            </p:nvPicPr>
            <p:blipFill>
              <a:blip r:embed="rId14" cstate="print"/>
              <a:srcRect l="21875" r="62500"/>
              <a:stretch>
                <a:fillRect/>
              </a:stretch>
            </p:blipFill>
            <p:spPr bwMode="auto">
              <a:xfrm>
                <a:off x="2643188" y="0"/>
                <a:ext cx="1071562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Immagine 24" descr="09-08-01_Brugnetti_11°giro_04.jpg"/>
              <p:cNvPicPr>
                <a:picLocks noChangeAspect="1"/>
              </p:cNvPicPr>
              <p:nvPr/>
            </p:nvPicPr>
            <p:blipFill>
              <a:blip r:embed="rId15" cstate="print"/>
              <a:srcRect l="23958" r="60417"/>
              <a:stretch>
                <a:fillRect/>
              </a:stretch>
            </p:blipFill>
            <p:spPr bwMode="auto">
              <a:xfrm>
                <a:off x="3714750" y="0"/>
                <a:ext cx="1071563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Immagine 25" descr="09-08-01_Brugnetti_11°giro_05.jpg"/>
              <p:cNvPicPr>
                <a:picLocks noChangeAspect="1"/>
              </p:cNvPicPr>
              <p:nvPr/>
            </p:nvPicPr>
            <p:blipFill>
              <a:blip r:embed="rId16" cstate="print"/>
              <a:srcRect l="27084" r="60416"/>
              <a:stretch>
                <a:fillRect/>
              </a:stretch>
            </p:blipFill>
            <p:spPr bwMode="auto">
              <a:xfrm>
                <a:off x="4643438" y="0"/>
                <a:ext cx="857250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Immagine 26" descr="09-08-01_Brugnetti_11°giro_06.jpg"/>
              <p:cNvPicPr>
                <a:picLocks noChangeAspect="1"/>
              </p:cNvPicPr>
              <p:nvPr/>
            </p:nvPicPr>
            <p:blipFill>
              <a:blip r:embed="rId17" cstate="print"/>
              <a:srcRect l="29167" r="58333"/>
              <a:stretch>
                <a:fillRect/>
              </a:stretch>
            </p:blipFill>
            <p:spPr bwMode="auto">
              <a:xfrm>
                <a:off x="5429250" y="0"/>
                <a:ext cx="857250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Immagine 27" descr="09-08-01_Brugnetti_11°giro_09.jpg"/>
              <p:cNvPicPr>
                <a:picLocks noChangeAspect="1"/>
              </p:cNvPicPr>
              <p:nvPr/>
            </p:nvPicPr>
            <p:blipFill>
              <a:blip r:embed="rId18" cstate="print"/>
              <a:srcRect l="31250" r="52083"/>
              <a:stretch>
                <a:fillRect/>
              </a:stretch>
            </p:blipFill>
            <p:spPr bwMode="auto">
              <a:xfrm>
                <a:off x="6286500" y="0"/>
                <a:ext cx="1143000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Immagine 28" descr="09-08-01_Brugnetti_11°giro_08.jpg"/>
              <p:cNvPicPr>
                <a:picLocks noChangeAspect="1"/>
              </p:cNvPicPr>
              <p:nvPr/>
            </p:nvPicPr>
            <p:blipFill>
              <a:blip r:embed="rId19" cstate="print"/>
              <a:srcRect l="31250" r="54167"/>
              <a:stretch>
                <a:fillRect/>
              </a:stretch>
            </p:blipFill>
            <p:spPr bwMode="auto">
              <a:xfrm>
                <a:off x="7286625" y="0"/>
                <a:ext cx="1000125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Immagine 29" descr="09-08-01_Brugnetti_11°giro_09.jpg"/>
              <p:cNvPicPr>
                <a:picLocks noChangeAspect="1"/>
              </p:cNvPicPr>
              <p:nvPr/>
            </p:nvPicPr>
            <p:blipFill>
              <a:blip r:embed="rId20" cstate="print"/>
              <a:srcRect l="31250" r="55209"/>
              <a:stretch>
                <a:fillRect/>
              </a:stretch>
            </p:blipFill>
            <p:spPr bwMode="auto">
              <a:xfrm>
                <a:off x="8215313" y="0"/>
                <a:ext cx="928687" cy="3857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" name="Picture 3">
            <a:hlinkClick r:id="rId21" action="ppaction://hlinkfile"/>
          </p:cNvPr>
          <p:cNvPicPr>
            <a:picLocks noChangeAspect="1" noChangeArrowheads="1"/>
          </p:cNvPicPr>
          <p:nvPr/>
        </p:nvPicPr>
        <p:blipFill>
          <a:blip r:embed="rId22" cstate="print"/>
          <a:srcRect r="-1180"/>
          <a:stretch>
            <a:fillRect/>
          </a:stretch>
        </p:blipFill>
        <p:spPr bwMode="auto">
          <a:xfrm>
            <a:off x="-1260648" y="3429000"/>
            <a:ext cx="98650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CasellaDiTesto 25"/>
          <p:cNvSpPr txBox="1"/>
          <p:nvPr/>
        </p:nvSpPr>
        <p:spPr>
          <a:xfrm>
            <a:off x="467544" y="332656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rgbClr val="BBE0E3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CasellaDiTesto 3"/>
          <p:cNvSpPr txBox="1">
            <a:spLocks noChangeArrowheads="1"/>
          </p:cNvSpPr>
          <p:nvPr/>
        </p:nvSpPr>
        <p:spPr bwMode="auto">
          <a:xfrm>
            <a:off x="0" y="5229200"/>
            <a:ext cx="831641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900" dirty="0" smtClean="0">
                <a:solidFill>
                  <a:schemeClr val="tx1"/>
                </a:solidFill>
              </a:rPr>
              <a:t>                       </a:t>
            </a:r>
            <a:r>
              <a:rPr lang="it-IT" sz="900" i="1" dirty="0">
                <a:solidFill>
                  <a:schemeClr val="tx1"/>
                </a:solidFill>
              </a:rPr>
              <a:t>SINGOLO</a:t>
            </a:r>
            <a:r>
              <a:rPr lang="it-IT" sz="900" dirty="0">
                <a:solidFill>
                  <a:schemeClr val="tx1"/>
                </a:solidFill>
              </a:rPr>
              <a:t>                          </a:t>
            </a:r>
            <a:r>
              <a:rPr lang="it-IT" sz="900" dirty="0" smtClean="0">
                <a:solidFill>
                  <a:schemeClr val="tx1"/>
                </a:solidFill>
              </a:rPr>
              <a:t>                     </a:t>
            </a:r>
            <a:r>
              <a:rPr lang="it-IT" sz="900" dirty="0">
                <a:solidFill>
                  <a:schemeClr val="tx1"/>
                </a:solidFill>
              </a:rPr>
              <a:t>DOPPIO                         </a:t>
            </a:r>
            <a:r>
              <a:rPr lang="it-IT" sz="900" dirty="0" smtClean="0">
                <a:solidFill>
                  <a:schemeClr val="tx1"/>
                </a:solidFill>
              </a:rPr>
              <a:t>             </a:t>
            </a:r>
            <a:r>
              <a:rPr lang="it-IT" sz="900" i="1" dirty="0" smtClean="0">
                <a:solidFill>
                  <a:schemeClr val="tx1"/>
                </a:solidFill>
              </a:rPr>
              <a:t>SINGOLO</a:t>
            </a:r>
            <a:r>
              <a:rPr lang="it-IT" sz="900" dirty="0" smtClean="0">
                <a:solidFill>
                  <a:schemeClr val="tx1"/>
                </a:solidFill>
              </a:rPr>
              <a:t>                                                        </a:t>
            </a:r>
            <a:r>
              <a:rPr lang="it-IT" sz="900" dirty="0">
                <a:solidFill>
                  <a:schemeClr val="tx1"/>
                </a:solidFill>
              </a:rPr>
              <a:t>DOPPIO</a:t>
            </a:r>
          </a:p>
          <a:p>
            <a:r>
              <a:rPr lang="it-IT" sz="900" dirty="0" smtClean="0"/>
              <a:t>     </a:t>
            </a:r>
            <a:r>
              <a:rPr lang="it-IT" sz="900" dirty="0" smtClean="0">
                <a:solidFill>
                  <a:schemeClr val="tx1"/>
                </a:solidFill>
              </a:rPr>
              <a:t>                 </a:t>
            </a:r>
            <a:r>
              <a:rPr lang="it-IT" sz="900" i="1" dirty="0">
                <a:solidFill>
                  <a:schemeClr val="tx1"/>
                </a:solidFill>
              </a:rPr>
              <a:t>APPOGGIO</a:t>
            </a:r>
            <a:r>
              <a:rPr lang="it-IT" sz="900" dirty="0">
                <a:solidFill>
                  <a:schemeClr val="tx1"/>
                </a:solidFill>
              </a:rPr>
              <a:t>                      </a:t>
            </a:r>
            <a:r>
              <a:rPr lang="it-IT" sz="900" dirty="0" smtClean="0">
                <a:solidFill>
                  <a:schemeClr val="tx1"/>
                </a:solidFill>
              </a:rPr>
              <a:t>                    </a:t>
            </a:r>
            <a:r>
              <a:rPr lang="it-IT" sz="900" dirty="0" err="1">
                <a:solidFill>
                  <a:schemeClr val="tx1"/>
                </a:solidFill>
              </a:rPr>
              <a:t>APPOGGIO</a:t>
            </a:r>
            <a:r>
              <a:rPr lang="it-IT" sz="900" dirty="0">
                <a:solidFill>
                  <a:schemeClr val="tx1"/>
                </a:solidFill>
              </a:rPr>
              <a:t>                    </a:t>
            </a:r>
            <a:r>
              <a:rPr lang="it-IT" sz="900" dirty="0" smtClean="0">
                <a:solidFill>
                  <a:schemeClr val="tx1"/>
                </a:solidFill>
              </a:rPr>
              <a:t>              </a:t>
            </a:r>
            <a:r>
              <a:rPr lang="it-IT" sz="900" i="1" dirty="0" err="1">
                <a:solidFill>
                  <a:schemeClr val="tx1"/>
                </a:solidFill>
              </a:rPr>
              <a:t>APPOGGIO</a:t>
            </a:r>
            <a:r>
              <a:rPr lang="it-IT" sz="900" dirty="0">
                <a:solidFill>
                  <a:schemeClr val="tx1"/>
                </a:solidFill>
              </a:rPr>
              <a:t>                    </a:t>
            </a:r>
            <a:r>
              <a:rPr lang="it-IT" sz="900" dirty="0" smtClean="0">
                <a:solidFill>
                  <a:schemeClr val="tx1"/>
                </a:solidFill>
              </a:rPr>
              <a:t>                               </a:t>
            </a:r>
            <a:r>
              <a:rPr lang="it-IT" sz="900" dirty="0" err="1">
                <a:solidFill>
                  <a:schemeClr val="tx1"/>
                </a:solidFill>
              </a:rPr>
              <a:t>APPOGGIO</a:t>
            </a:r>
            <a:endParaRPr lang="it-IT" sz="900" dirty="0">
              <a:solidFill>
                <a:schemeClr val="tx1"/>
              </a:solidFill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-1620688" y="0"/>
            <a:ext cx="162068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>
            <a:hlinkClick r:id="rId23" action="ppaction://hlinkfile"/>
          </p:cNvPr>
          <p:cNvSpPr txBox="1"/>
          <p:nvPr/>
        </p:nvSpPr>
        <p:spPr>
          <a:xfrm>
            <a:off x="6300192" y="5877272"/>
            <a:ext cx="13706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</a:t>
            </a:r>
            <a:r>
              <a:rPr lang="it-IT" sz="1400" dirty="0" err="1" smtClean="0"/>
              <a:t>Schwazer</a:t>
            </a:r>
            <a:endParaRPr lang="it-IT" sz="1400" dirty="0"/>
          </a:p>
        </p:txBody>
      </p:sp>
      <p:sp>
        <p:nvSpPr>
          <p:cNvPr id="32" name="Freccia a destra 31"/>
          <p:cNvSpPr/>
          <p:nvPr/>
        </p:nvSpPr>
        <p:spPr>
          <a:xfrm>
            <a:off x="5796136" y="594928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7885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7885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12" name="Gruppo 13"/>
          <p:cNvGrpSpPr>
            <a:grpSpLocks/>
          </p:cNvGrpSpPr>
          <p:nvPr/>
        </p:nvGrpSpPr>
        <p:grpSpPr bwMode="auto">
          <a:xfrm>
            <a:off x="611560" y="2420888"/>
            <a:ext cx="3384376" cy="2304256"/>
            <a:chOff x="642918" y="3571867"/>
            <a:chExt cx="4008934" cy="2082419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2918" y="3571868"/>
              <a:ext cx="716755" cy="2047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57298" y="3571868"/>
              <a:ext cx="749053" cy="2071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71677" y="3571868"/>
              <a:ext cx="1238257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71678" y="4395759"/>
              <a:ext cx="1214446" cy="1247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86124" y="3571867"/>
              <a:ext cx="1365728" cy="928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286124" y="4500562"/>
              <a:ext cx="1357322" cy="1153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CasellaDiTesto 8"/>
          <p:cNvSpPr txBox="1">
            <a:spLocks noChangeArrowheads="1"/>
          </p:cNvSpPr>
          <p:nvPr/>
        </p:nvSpPr>
        <p:spPr bwMode="auto">
          <a:xfrm>
            <a:off x="2267744" y="1412776"/>
            <a:ext cx="410445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La fase di appoggio singolo</a:t>
            </a:r>
          </a:p>
          <a:p>
            <a:pPr algn="ctr"/>
            <a:r>
              <a:rPr lang="it-IT" sz="1600" dirty="0">
                <a:solidFill>
                  <a:schemeClr val="tx1"/>
                </a:solidFill>
              </a:rPr>
              <a:t>Appoggio posteriore</a:t>
            </a:r>
          </a:p>
        </p:txBody>
      </p:sp>
      <p:pic>
        <p:nvPicPr>
          <p:cNvPr id="22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1960" y="2492896"/>
            <a:ext cx="3955255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CasellaDiTesto 25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7987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7987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2" name="CasellaDiTesto 8"/>
          <p:cNvSpPr txBox="1">
            <a:spLocks noChangeArrowheads="1"/>
          </p:cNvSpPr>
          <p:nvPr/>
        </p:nvSpPr>
        <p:spPr bwMode="auto">
          <a:xfrm>
            <a:off x="2699792" y="1196752"/>
            <a:ext cx="3184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b="1" dirty="0">
                <a:solidFill>
                  <a:schemeClr val="tx1"/>
                </a:solidFill>
              </a:rPr>
              <a:t>La fase di doppio appoggio</a:t>
            </a:r>
            <a:endParaRPr lang="it-IT" sz="1600" dirty="0">
              <a:solidFill>
                <a:schemeClr val="tx1"/>
              </a:solidFill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827584" y="2060848"/>
            <a:ext cx="2209800" cy="3043238"/>
            <a:chOff x="1285875" y="2143125"/>
            <a:chExt cx="2209800" cy="3043238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5875" y="2428875"/>
              <a:ext cx="2209800" cy="140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285875" y="2143125"/>
              <a:ext cx="2209800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85875" y="3786188"/>
              <a:ext cx="2209800" cy="140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2204864"/>
            <a:ext cx="408353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CasellaDiTesto 19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2339752" y="692696"/>
            <a:ext cx="4608512" cy="5472608"/>
            <a:chOff x="-434928" y="2996952"/>
            <a:chExt cx="2695980" cy="3456384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18500" t="8623" r="43700" b="1778"/>
            <a:stretch>
              <a:fillRect/>
            </a:stretch>
          </p:blipFill>
          <p:spPr bwMode="auto">
            <a:xfrm>
              <a:off x="-360040" y="2996952"/>
              <a:ext cx="2592288" cy="34563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CasellaDiTesto 5"/>
            <p:cNvSpPr txBox="1"/>
            <p:nvPr/>
          </p:nvSpPr>
          <p:spPr>
            <a:xfrm>
              <a:off x="-434928" y="5535429"/>
              <a:ext cx="2695980" cy="641471"/>
            </a:xfrm>
            <a:prstGeom prst="rect">
              <a:avLst/>
            </a:prstGeom>
            <a:solidFill>
              <a:srgbClr val="92D050">
                <a:alpha val="49020"/>
              </a:srgbClr>
            </a:solidFill>
            <a:effectLst>
              <a:softEdge rad="1270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t-IT" sz="60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Saltare</a:t>
              </a: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21858" r:id="rId3" imgW="0" imgH="0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21859" name="Fotografia Photo Editor" r:id="rId4" imgW="0" imgH="0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908720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Lungo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611560" y="1484784"/>
          <a:ext cx="7416824" cy="1455291"/>
        </p:xfrm>
        <a:graphic>
          <a:graphicData uri="http://schemas.openxmlformats.org/presentationml/2006/ole">
            <p:oleObj spid="_x0000_s121860" name="Immagine bitmap" r:id="rId5" imgW="0" imgH="0" progId="PBrush">
              <p:embed/>
            </p:oleObj>
          </a:graphicData>
        </a:graphic>
      </p:graphicFrame>
      <p:grpSp>
        <p:nvGrpSpPr>
          <p:cNvPr id="11" name="Gruppo 10"/>
          <p:cNvGrpSpPr/>
          <p:nvPr/>
        </p:nvGrpSpPr>
        <p:grpSpPr>
          <a:xfrm>
            <a:off x="251520" y="2996952"/>
            <a:ext cx="8064898" cy="2808312"/>
            <a:chOff x="251520" y="2708920"/>
            <a:chExt cx="8064898" cy="2808312"/>
          </a:xfrm>
        </p:grpSpPr>
        <p:grpSp>
          <p:nvGrpSpPr>
            <p:cNvPr id="12" name="Gruppo 37"/>
            <p:cNvGrpSpPr/>
            <p:nvPr/>
          </p:nvGrpSpPr>
          <p:grpSpPr>
            <a:xfrm>
              <a:off x="323528" y="2708920"/>
              <a:ext cx="7992888" cy="1385312"/>
              <a:chOff x="528620" y="2996952"/>
              <a:chExt cx="7306620" cy="1097280"/>
            </a:xfrm>
          </p:grpSpPr>
          <p:pic>
            <p:nvPicPr>
              <p:cNvPr id="31" name="Picture 5" descr="C:\Users\DV3-2350\Desktop\0_Aspirante\Filmati\Lungo\Lungo_Howe_8,16-0.00.11.01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" contrast="10000"/>
              </a:blip>
              <a:srcRect l="24609"/>
              <a:stretch>
                <a:fillRect/>
              </a:stretch>
            </p:blipFill>
            <p:spPr bwMode="auto">
              <a:xfrm>
                <a:off x="528620" y="2996952"/>
                <a:ext cx="1103000" cy="1097280"/>
              </a:xfrm>
              <a:prstGeom prst="rect">
                <a:avLst/>
              </a:prstGeom>
              <a:noFill/>
            </p:spPr>
          </p:pic>
          <p:pic>
            <p:nvPicPr>
              <p:cNvPr id="32" name="Picture 6" descr="C:\Users\DV3-2350\Desktop\0_Aspirante\Filmati\Lungo\Lungo_Howe_8,16-0.00.11.5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1080120" y="2996952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33" name="Picture 7" descr="C:\Users\DV3-2350\Desktop\0_Aspirante\Filmati\Lungo\Lungo_Howe_8,16-0.00.12.01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1547664" y="2996952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34" name="Picture 8" descr="C:\Users\DV3-2350\Desktop\0_Aspirante\Filmati\Lungo\Lungo_Howe_8,16-0.00.12.51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10000" contrast="10000"/>
              </a:blip>
              <a:srcRect l="24609"/>
              <a:stretch>
                <a:fillRect/>
              </a:stretch>
            </p:blipFill>
            <p:spPr bwMode="auto">
              <a:xfrm>
                <a:off x="2051720" y="2996952"/>
                <a:ext cx="1103000" cy="1097280"/>
              </a:xfrm>
              <a:prstGeom prst="rect">
                <a:avLst/>
              </a:prstGeom>
              <a:noFill/>
            </p:spPr>
          </p:pic>
          <p:pic>
            <p:nvPicPr>
              <p:cNvPr id="35" name="Picture 9" descr="C:\Users\DV3-2350\Desktop\0_Aspirante\Filmati\Lungo\Lungo_Howe_8,16-0.00.13.01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lum bright="10000" contrast="10000"/>
              </a:blip>
              <a:srcRect l="34453"/>
              <a:stretch>
                <a:fillRect/>
              </a:stretch>
            </p:blipFill>
            <p:spPr bwMode="auto">
              <a:xfrm>
                <a:off x="2627784" y="2996952"/>
                <a:ext cx="958984" cy="1097280"/>
              </a:xfrm>
              <a:prstGeom prst="rect">
                <a:avLst/>
              </a:prstGeom>
              <a:noFill/>
            </p:spPr>
          </p:pic>
          <p:pic>
            <p:nvPicPr>
              <p:cNvPr id="36" name="Picture 10" descr="C:\Users\DV3-2350\Desktop\0_Aspirante\Filmati\Lungo\Lungo_Howe_8,16-0.00.13.51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10000" contrast="10000"/>
              </a:blip>
              <a:srcRect l="34453"/>
              <a:stretch>
                <a:fillRect/>
              </a:stretch>
            </p:blipFill>
            <p:spPr bwMode="auto">
              <a:xfrm>
                <a:off x="3131840" y="2996952"/>
                <a:ext cx="958984" cy="1097280"/>
              </a:xfrm>
              <a:prstGeom prst="rect">
                <a:avLst/>
              </a:prstGeom>
              <a:noFill/>
            </p:spPr>
          </p:pic>
          <p:pic>
            <p:nvPicPr>
              <p:cNvPr id="37" name="Picture 11" descr="C:\Users\DV3-2350\Desktop\0_Aspirante\Filmati\Lungo\Lungo_Howe_8,16-0.00.14.01.jpg"/>
              <p:cNvPicPr>
                <a:picLocks noChangeAspect="1" noChangeArrowheads="1"/>
              </p:cNvPicPr>
              <p:nvPr/>
            </p:nvPicPr>
            <p:blipFill>
              <a:blip r:embed="rId12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3563888" y="2996952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38" name="Picture 12" descr="C:\Users\DV3-2350\Desktop\0_Aspirante\Filmati\Lungo\Lungo_Howe_8,16-0.00.14.51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3995936" y="2996952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39" name="Picture 13" descr="C:\Users\DV3-2350\Desktop\0_Aspirante\Filmati\Lungo\Lungo_Howe_8,16-0.00.15.01.jpg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4499992" y="2996952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40" name="Picture 14" descr="C:\Users\DV3-2350\Desktop\0_Aspirante\Filmati\Lungo\Lungo_Howe_8,16-0.00.15.51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5220072" y="2996952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41" name="Picture 15" descr="C:\Users\DV3-2350\Desktop\0_Aspirante\Filmati\Lungo\Lungo_Howe_8,16-0.00.16.01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 bright="10000" contrast="10000"/>
              </a:blip>
              <a:srcRect l="24609"/>
              <a:stretch>
                <a:fillRect/>
              </a:stretch>
            </p:blipFill>
            <p:spPr bwMode="auto">
              <a:xfrm>
                <a:off x="5868144" y="2996952"/>
                <a:ext cx="1103000" cy="1097280"/>
              </a:xfrm>
              <a:prstGeom prst="rect">
                <a:avLst/>
              </a:prstGeom>
              <a:noFill/>
            </p:spPr>
          </p:pic>
          <p:pic>
            <p:nvPicPr>
              <p:cNvPr id="42" name="Picture 16" descr="C:\Users\DV3-2350\Desktop\0_Aspirante\Filmati\Lungo\Lungo_Howe_8,16-0.00.16.51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6300192" y="2996952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43" name="Picture 17" descr="C:\Users\DV3-2350\Desktop\0_Aspirante\Filmati\Lungo\Lungo_Howe_8,16-0.00.17.01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6660232" y="2996952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44" name="Picture 18" descr="C:\Users\DV3-2350\Desktop\0_Aspirante\Filmati\Lungo\Lungo_Howe_8,16-0.00.17.51.jp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 bright="10000" contrast="10000"/>
              </a:blip>
              <a:srcRect l="14765" r="40243"/>
              <a:stretch>
                <a:fillRect/>
              </a:stretch>
            </p:blipFill>
            <p:spPr bwMode="auto">
              <a:xfrm>
                <a:off x="7176986" y="2996952"/>
                <a:ext cx="658254" cy="109728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Gruppo 38"/>
            <p:cNvGrpSpPr/>
            <p:nvPr/>
          </p:nvGrpSpPr>
          <p:grpSpPr>
            <a:xfrm>
              <a:off x="323528" y="4149080"/>
              <a:ext cx="7992890" cy="1368152"/>
              <a:chOff x="539552" y="4149080"/>
              <a:chExt cx="7344816" cy="1097280"/>
            </a:xfrm>
          </p:grpSpPr>
          <p:pic>
            <p:nvPicPr>
              <p:cNvPr id="15" name="Picture 4" descr="C:\Users\DV3-2350\Desktop\0_Aspirante\Filmati\Lungo\Lungo_Howe_8,16-0.00.25.52.jpg"/>
              <p:cNvPicPr>
                <a:picLocks noChangeAspect="1" noChangeArrowheads="1"/>
              </p:cNvPicPr>
              <p:nvPr/>
            </p:nvPicPr>
            <p:blipFill>
              <a:blip r:embed="rId20" cstate="print">
                <a:lum bright="10000" contrast="10000"/>
              </a:blip>
              <a:srcRect r="11407"/>
              <a:stretch>
                <a:fillRect/>
              </a:stretch>
            </p:blipFill>
            <p:spPr bwMode="auto">
              <a:xfrm>
                <a:off x="6588224" y="4149080"/>
                <a:ext cx="1296144" cy="1097280"/>
              </a:xfrm>
              <a:prstGeom prst="rect">
                <a:avLst/>
              </a:prstGeom>
              <a:noFill/>
            </p:spPr>
          </p:pic>
          <p:pic>
            <p:nvPicPr>
              <p:cNvPr id="16" name="Picture 19" descr="C:\Users\DV3-2350\Desktop\0_Aspirante\Filmati\Lungo\Lungo_Howe_8,16-0.00.18.01.jpg"/>
              <p:cNvPicPr>
                <a:picLocks noChangeAspect="1" noChangeArrowheads="1"/>
              </p:cNvPicPr>
              <p:nvPr/>
            </p:nvPicPr>
            <p:blipFill>
              <a:blip r:embed="rId21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539552" y="4149080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17" name="Picture 20" descr="C:\Users\DV3-2350\Desktop\0_Aspirante\Filmati\Lungo\Lungo_Howe_8,16-0.00.18.51.jpg"/>
              <p:cNvPicPr>
                <a:picLocks noChangeAspect="1" noChangeArrowheads="1"/>
              </p:cNvPicPr>
              <p:nvPr/>
            </p:nvPicPr>
            <p:blipFill>
              <a:blip r:embed="rId22" cstate="print">
                <a:lum bright="10000" contrast="10000"/>
              </a:blip>
              <a:srcRect l="24609"/>
              <a:stretch>
                <a:fillRect/>
              </a:stretch>
            </p:blipFill>
            <p:spPr bwMode="auto">
              <a:xfrm>
                <a:off x="1259632" y="4149080"/>
                <a:ext cx="1103000" cy="1097280"/>
              </a:xfrm>
              <a:prstGeom prst="rect">
                <a:avLst/>
              </a:prstGeom>
              <a:noFill/>
            </p:spPr>
          </p:pic>
          <p:pic>
            <p:nvPicPr>
              <p:cNvPr id="18" name="Picture 21" descr="C:\Users\DV3-2350\Desktop\0_Aspirante\Filmati\Lungo\Lungo_Howe_8,16-0.00.19.01.jpg"/>
              <p:cNvPicPr>
                <a:picLocks noChangeAspect="1" noChangeArrowheads="1"/>
              </p:cNvPicPr>
              <p:nvPr/>
            </p:nvPicPr>
            <p:blipFill>
              <a:blip r:embed="rId23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1835696" y="4149080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19" name="Picture 22" descr="C:\Users\DV3-2350\Desktop\0_Aspirante\Filmati\Lungo\Lungo_Howe_8,16-0.00.19.51.jpg"/>
              <p:cNvPicPr>
                <a:picLocks noChangeAspect="1" noChangeArrowheads="1"/>
              </p:cNvPicPr>
              <p:nvPr/>
            </p:nvPicPr>
            <p:blipFill>
              <a:blip r:embed="rId24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2123728" y="4149080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20" name="Picture 23" descr="C:\Users\DV3-2350\Desktop\0_Aspirante\Filmati\Lungo\Lungo_Howe_8,16-0.00.20.02.jpg"/>
              <p:cNvPicPr>
                <a:picLocks noChangeAspect="1" noChangeArrowheads="1"/>
              </p:cNvPicPr>
              <p:nvPr/>
            </p:nvPicPr>
            <p:blipFill>
              <a:blip r:embed="rId25" cstate="print">
                <a:lum bright="10000" contrast="10000"/>
              </a:blip>
              <a:srcRect l="19687"/>
              <a:stretch>
                <a:fillRect/>
              </a:stretch>
            </p:blipFill>
            <p:spPr bwMode="auto">
              <a:xfrm>
                <a:off x="2627784" y="4149080"/>
                <a:ext cx="1175008" cy="1097280"/>
              </a:xfrm>
              <a:prstGeom prst="rect">
                <a:avLst/>
              </a:prstGeom>
              <a:noFill/>
            </p:spPr>
          </p:pic>
          <p:pic>
            <p:nvPicPr>
              <p:cNvPr id="21" name="Picture 24" descr="C:\Users\DV3-2350\Desktop\0_Aspirante\Filmati\Lungo\Lungo_Howe_8,16-0.00.20.52.jpg"/>
              <p:cNvPicPr>
                <a:picLocks noChangeAspect="1" noChangeArrowheads="1"/>
              </p:cNvPicPr>
              <p:nvPr/>
            </p:nvPicPr>
            <p:blipFill>
              <a:blip r:embed="rId26" cstate="print">
                <a:lum bright="10000" contrast="10000"/>
              </a:blip>
              <a:srcRect l="29531"/>
              <a:stretch>
                <a:fillRect/>
              </a:stretch>
            </p:blipFill>
            <p:spPr bwMode="auto">
              <a:xfrm>
                <a:off x="3203848" y="4149080"/>
                <a:ext cx="1030992" cy="1097280"/>
              </a:xfrm>
              <a:prstGeom prst="rect">
                <a:avLst/>
              </a:prstGeom>
              <a:noFill/>
            </p:spPr>
          </p:pic>
          <p:pic>
            <p:nvPicPr>
              <p:cNvPr id="22" name="Picture 25" descr="C:\Users\DV3-2350\Desktop\0_Aspirante\Filmati\Lungo\Lungo_Howe_8,16-0.00.21.02.jpg"/>
              <p:cNvPicPr>
                <a:picLocks noChangeAspect="1" noChangeArrowheads="1"/>
              </p:cNvPicPr>
              <p:nvPr/>
            </p:nvPicPr>
            <p:blipFill>
              <a:blip r:embed="rId27" cstate="print">
                <a:lum bright="10000" contrast="10000"/>
              </a:blip>
              <a:srcRect l="34452"/>
              <a:stretch>
                <a:fillRect/>
              </a:stretch>
            </p:blipFill>
            <p:spPr bwMode="auto">
              <a:xfrm>
                <a:off x="3779912" y="4149080"/>
                <a:ext cx="958984" cy="1097280"/>
              </a:xfrm>
              <a:prstGeom prst="rect">
                <a:avLst/>
              </a:prstGeom>
              <a:noFill/>
            </p:spPr>
          </p:pic>
          <p:pic>
            <p:nvPicPr>
              <p:cNvPr id="23" name="Picture 26" descr="C:\Users\DV3-2350\Desktop\0_Aspirante\Filmati\Lungo\Lungo_Howe_8,16-0.00.21.52.jpg"/>
              <p:cNvPicPr>
                <a:picLocks noChangeAspect="1" noChangeArrowheads="1"/>
              </p:cNvPicPr>
              <p:nvPr/>
            </p:nvPicPr>
            <p:blipFill>
              <a:blip r:embed="rId28" cstate="print">
                <a:lum bright="10000" contrast="10000"/>
              </a:blip>
              <a:srcRect l="44296"/>
              <a:stretch>
                <a:fillRect/>
              </a:stretch>
            </p:blipFill>
            <p:spPr bwMode="auto">
              <a:xfrm>
                <a:off x="4355976" y="4149080"/>
                <a:ext cx="814968" cy="1097280"/>
              </a:xfrm>
              <a:prstGeom prst="rect">
                <a:avLst/>
              </a:prstGeom>
              <a:noFill/>
            </p:spPr>
          </p:pic>
          <p:pic>
            <p:nvPicPr>
              <p:cNvPr id="24" name="Picture 27" descr="C:\Users\DV3-2350\Desktop\0_Aspirante\Filmati\Lungo\Lungo_Howe_8,16-0.00.22.02.jpg"/>
              <p:cNvPicPr>
                <a:picLocks noChangeAspect="1" noChangeArrowheads="1"/>
              </p:cNvPicPr>
              <p:nvPr/>
            </p:nvPicPr>
            <p:blipFill>
              <a:blip r:embed="rId29" cstate="print">
                <a:lum bright="10000" contrast="10000"/>
              </a:blip>
              <a:srcRect l="44296"/>
              <a:stretch>
                <a:fillRect/>
              </a:stretch>
            </p:blipFill>
            <p:spPr bwMode="auto">
              <a:xfrm>
                <a:off x="4788024" y="4149080"/>
                <a:ext cx="814968" cy="1097280"/>
              </a:xfrm>
              <a:prstGeom prst="rect">
                <a:avLst/>
              </a:prstGeom>
              <a:noFill/>
            </p:spPr>
          </p:pic>
          <p:pic>
            <p:nvPicPr>
              <p:cNvPr id="25" name="Picture 28" descr="C:\Users\DV3-2350\Desktop\0_Aspirante\Filmati\Lungo\Lungo_Howe_8,16-0.00.22.52.jpg"/>
              <p:cNvPicPr>
                <a:picLocks noChangeAspect="1" noChangeArrowheads="1"/>
              </p:cNvPicPr>
              <p:nvPr/>
            </p:nvPicPr>
            <p:blipFill>
              <a:blip r:embed="rId30" cstate="print">
                <a:lum bright="10000" contrast="10000"/>
              </a:blip>
              <a:srcRect l="49218"/>
              <a:stretch>
                <a:fillRect/>
              </a:stretch>
            </p:blipFill>
            <p:spPr bwMode="auto">
              <a:xfrm>
                <a:off x="5220072" y="4149080"/>
                <a:ext cx="742960" cy="1097280"/>
              </a:xfrm>
              <a:prstGeom prst="rect">
                <a:avLst/>
              </a:prstGeom>
              <a:noFill/>
            </p:spPr>
          </p:pic>
          <p:pic>
            <p:nvPicPr>
              <p:cNvPr id="26" name="Picture 29" descr="C:\Users\DV3-2350\Desktop\0_Aspirante\Filmati\Lungo\Lungo_Howe_8,16-0.00.23.02.jpg"/>
              <p:cNvPicPr>
                <a:picLocks noChangeAspect="1" noChangeArrowheads="1"/>
              </p:cNvPicPr>
              <p:nvPr/>
            </p:nvPicPr>
            <p:blipFill>
              <a:blip r:embed="rId31" cstate="print">
                <a:lum bright="10000" contrast="10000"/>
              </a:blip>
              <a:srcRect l="54140"/>
              <a:stretch>
                <a:fillRect/>
              </a:stretch>
            </p:blipFill>
            <p:spPr bwMode="auto">
              <a:xfrm>
                <a:off x="5652120" y="4149080"/>
                <a:ext cx="670952" cy="1097280"/>
              </a:xfrm>
              <a:prstGeom prst="rect">
                <a:avLst/>
              </a:prstGeom>
              <a:noFill/>
            </p:spPr>
          </p:pic>
          <p:pic>
            <p:nvPicPr>
              <p:cNvPr id="27" name="Picture 30" descr="C:\Users\DV3-2350\Desktop\0_Aspirante\Filmati\Lungo\Lungo_Howe_8,16-0.00.23.52.jpg"/>
              <p:cNvPicPr>
                <a:picLocks noChangeAspect="1" noChangeArrowheads="1"/>
              </p:cNvPicPr>
              <p:nvPr/>
            </p:nvPicPr>
            <p:blipFill>
              <a:blip r:embed="rId32" cstate="print">
                <a:lum bright="10000" contrast="10000"/>
              </a:blip>
              <a:srcRect l="59062"/>
              <a:stretch>
                <a:fillRect/>
              </a:stretch>
            </p:blipFill>
            <p:spPr bwMode="auto">
              <a:xfrm>
                <a:off x="6156176" y="4149080"/>
                <a:ext cx="598944" cy="1097280"/>
              </a:xfrm>
              <a:prstGeom prst="rect">
                <a:avLst/>
              </a:prstGeom>
              <a:noFill/>
            </p:spPr>
          </p:pic>
          <p:pic>
            <p:nvPicPr>
              <p:cNvPr id="28" name="Picture 31" descr="C:\Users\DV3-2350\Desktop\0_Aspirante\Filmati\Lungo\Lungo_Howe_8,16-0.00.24.02.jpg"/>
              <p:cNvPicPr>
                <a:picLocks noChangeAspect="1" noChangeArrowheads="1"/>
              </p:cNvPicPr>
              <p:nvPr/>
            </p:nvPicPr>
            <p:blipFill>
              <a:blip r:embed="rId33" cstate="print">
                <a:lum bright="10000" contrast="10000"/>
              </a:blip>
              <a:srcRect l="63983"/>
              <a:stretch>
                <a:fillRect/>
              </a:stretch>
            </p:blipFill>
            <p:spPr bwMode="auto">
              <a:xfrm>
                <a:off x="6516216" y="4149080"/>
                <a:ext cx="526936" cy="1097280"/>
              </a:xfrm>
              <a:prstGeom prst="rect">
                <a:avLst/>
              </a:prstGeom>
              <a:noFill/>
            </p:spPr>
          </p:pic>
          <p:pic>
            <p:nvPicPr>
              <p:cNvPr id="29" name="Picture 32" descr="C:\Users\DV3-2350\Desktop\0_Aspirante\Filmati\Lungo\Lungo_Howe_8,16-0.00.24.52.jpg"/>
              <p:cNvPicPr>
                <a:picLocks noChangeAspect="1" noChangeArrowheads="1"/>
              </p:cNvPicPr>
              <p:nvPr/>
            </p:nvPicPr>
            <p:blipFill>
              <a:blip r:embed="rId34" cstate="print">
                <a:lum bright="10000" contrast="10000"/>
              </a:blip>
              <a:srcRect l="63983" r="11408"/>
              <a:stretch>
                <a:fillRect/>
              </a:stretch>
            </p:blipFill>
            <p:spPr bwMode="auto">
              <a:xfrm>
                <a:off x="6804248" y="4149080"/>
                <a:ext cx="360040" cy="1097280"/>
              </a:xfrm>
              <a:prstGeom prst="rect">
                <a:avLst/>
              </a:prstGeom>
              <a:noFill/>
            </p:spPr>
          </p:pic>
          <p:pic>
            <p:nvPicPr>
              <p:cNvPr id="30" name="Picture 33" descr="C:\Users\DV3-2350\Desktop\0_Aspirante\Filmati\Lungo\Lungo_Howe_8,16-0.00.25.02.jpg"/>
              <p:cNvPicPr>
                <a:picLocks noChangeAspect="1" noChangeArrowheads="1"/>
              </p:cNvPicPr>
              <p:nvPr/>
            </p:nvPicPr>
            <p:blipFill>
              <a:blip r:embed="rId35" cstate="print">
                <a:lum bright="10000" contrast="10000"/>
              </a:blip>
              <a:srcRect l="59062" r="11407"/>
              <a:stretch>
                <a:fillRect/>
              </a:stretch>
            </p:blipFill>
            <p:spPr bwMode="auto">
              <a:xfrm>
                <a:off x="7092280" y="4149080"/>
                <a:ext cx="432048" cy="1097280"/>
              </a:xfrm>
              <a:prstGeom prst="rect">
                <a:avLst/>
              </a:prstGeom>
              <a:noFill/>
            </p:spPr>
          </p:pic>
        </p:grpSp>
        <p:sp>
          <p:nvSpPr>
            <p:cNvPr id="14" name="Rettangolo 13">
              <a:hlinkClick r:id="rId36" action="ppaction://hlinkfile"/>
            </p:cNvPr>
            <p:cNvSpPr/>
            <p:nvPr/>
          </p:nvSpPr>
          <p:spPr>
            <a:xfrm>
              <a:off x="251520" y="4005064"/>
              <a:ext cx="8064896" cy="1440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5" name="CasellaDiTesto 44">
            <a:hlinkClick r:id="rId37" action="ppaction://hlinkfile"/>
          </p:cNvPr>
          <p:cNvSpPr txBox="1"/>
          <p:nvPr/>
        </p:nvSpPr>
        <p:spPr>
          <a:xfrm>
            <a:off x="7020272" y="5877272"/>
            <a:ext cx="10420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</a:t>
            </a:r>
            <a:r>
              <a:rPr lang="it-IT" sz="1400" dirty="0" err="1" smtClean="0"/>
              <a:t>Howe</a:t>
            </a:r>
            <a:endParaRPr lang="it-IT" sz="1400" dirty="0"/>
          </a:p>
        </p:txBody>
      </p:sp>
      <p:sp>
        <p:nvSpPr>
          <p:cNvPr id="46" name="Freccia a destra 45"/>
          <p:cNvSpPr/>
          <p:nvPr/>
        </p:nvSpPr>
        <p:spPr>
          <a:xfrm>
            <a:off x="6516216" y="594928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2083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2083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98072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Triplo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4" name="Gruppo 43"/>
          <p:cNvGrpSpPr/>
          <p:nvPr/>
        </p:nvGrpSpPr>
        <p:grpSpPr>
          <a:xfrm>
            <a:off x="0" y="1844824"/>
            <a:ext cx="8388424" cy="1315889"/>
            <a:chOff x="0" y="1628800"/>
            <a:chExt cx="8388424" cy="1315889"/>
          </a:xfrm>
        </p:grpSpPr>
        <p:graphicFrame>
          <p:nvGraphicFramePr>
            <p:cNvPr id="120866" name="Object 34"/>
            <p:cNvGraphicFramePr>
              <a:graphicFrameLocks noChangeAspect="1"/>
            </p:cNvGraphicFramePr>
            <p:nvPr/>
          </p:nvGraphicFramePr>
          <p:xfrm>
            <a:off x="0" y="1628800"/>
            <a:ext cx="8388424" cy="1304925"/>
          </p:xfrm>
          <a:graphic>
            <a:graphicData uri="http://schemas.openxmlformats.org/presentationml/2006/ole">
              <p:oleObj spid="_x0000_s120866" name="Immagine bitmap" r:id="rId5" imgW="41333333" imgH="7523810" progId="PBrush">
                <p:embed/>
              </p:oleObj>
            </a:graphicData>
          </a:graphic>
        </p:graphicFrame>
        <p:sp>
          <p:nvSpPr>
            <p:cNvPr id="43" name="CasellaDiTesto 42"/>
            <p:cNvSpPr txBox="1"/>
            <p:nvPr/>
          </p:nvSpPr>
          <p:spPr>
            <a:xfrm>
              <a:off x="251520" y="2636912"/>
              <a:ext cx="8011043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it-IT" sz="1400" dirty="0" smtClean="0">
                  <a:latin typeface="Calibri" pitchFamily="34" charset="0"/>
                  <a:cs typeface="Calibri" pitchFamily="34" charset="0"/>
                </a:rPr>
                <a:t>        RINCORSA                    TACCO  “HOP”                                        PASSO “STEP”                           SALTO   “JUMP”                          </a:t>
              </a:r>
              <a:endParaRPr lang="it-IT" sz="14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5" name="CasellaDiTesto 44">
            <a:hlinkClick r:id="rId6" action="ppaction://hlinkfile"/>
          </p:cNvPr>
          <p:cNvSpPr txBox="1"/>
          <p:nvPr/>
        </p:nvSpPr>
        <p:spPr>
          <a:xfrm>
            <a:off x="7020272" y="5877272"/>
            <a:ext cx="1160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Donato</a:t>
            </a:r>
            <a:endParaRPr lang="it-IT" sz="1400" dirty="0"/>
          </a:p>
        </p:txBody>
      </p:sp>
      <p:sp>
        <p:nvSpPr>
          <p:cNvPr id="46" name="Freccia a destra 45"/>
          <p:cNvSpPr/>
          <p:nvPr/>
        </p:nvSpPr>
        <p:spPr>
          <a:xfrm>
            <a:off x="6516216" y="594928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7" name="Gruppo 46"/>
          <p:cNvGrpSpPr/>
          <p:nvPr/>
        </p:nvGrpSpPr>
        <p:grpSpPr>
          <a:xfrm>
            <a:off x="0" y="3429000"/>
            <a:ext cx="8460432" cy="1368152"/>
            <a:chOff x="-612576" y="3861048"/>
            <a:chExt cx="9073008" cy="1097280"/>
          </a:xfrm>
        </p:grpSpPr>
        <p:pic>
          <p:nvPicPr>
            <p:cNvPr id="48" name="Picture 104" descr="C:\Users\DV3-2350\Desktop\0_Aspirante\Filmati\Triplo\Triplo-0.00.27.02.jpg"/>
            <p:cNvPicPr>
              <a:picLocks noChangeAspect="1" noChangeArrowheads="1"/>
            </p:cNvPicPr>
            <p:nvPr/>
          </p:nvPicPr>
          <p:blipFill>
            <a:blip r:embed="rId7" cstate="print">
              <a:lum bright="20000" contrast="20000"/>
            </a:blip>
            <a:srcRect r="21251"/>
            <a:stretch>
              <a:fillRect/>
            </a:stretch>
          </p:blipFill>
          <p:spPr bwMode="auto">
            <a:xfrm>
              <a:off x="7308304" y="3861048"/>
              <a:ext cx="1152128" cy="1097280"/>
            </a:xfrm>
            <a:prstGeom prst="rect">
              <a:avLst/>
            </a:prstGeom>
            <a:noFill/>
          </p:spPr>
        </p:pic>
        <p:pic>
          <p:nvPicPr>
            <p:cNvPr id="49" name="Picture 102" descr="C:\Users\DV3-2350\Desktop\0_Aspirante\Filmati\Triplo\Triplo-0.00.26.02.jpg"/>
            <p:cNvPicPr>
              <a:picLocks noChangeAspect="1" noChangeArrowheads="1"/>
            </p:cNvPicPr>
            <p:nvPr/>
          </p:nvPicPr>
          <p:blipFill>
            <a:blip r:embed="rId8" cstate="print">
              <a:lum bright="20000" contrast="20000"/>
            </a:blip>
            <a:srcRect r="31095"/>
            <a:stretch>
              <a:fillRect/>
            </a:stretch>
          </p:blipFill>
          <p:spPr bwMode="auto">
            <a:xfrm>
              <a:off x="7092280" y="3861048"/>
              <a:ext cx="1008112" cy="1097280"/>
            </a:xfrm>
            <a:prstGeom prst="rect">
              <a:avLst/>
            </a:prstGeom>
            <a:noFill/>
          </p:spPr>
        </p:pic>
        <p:pic>
          <p:nvPicPr>
            <p:cNvPr id="50" name="Picture 98" descr="C:\Users\DV3-2350\Desktop\0_Aspirante\Filmati\Triplo\Triplo-0.00.24.02.jpg"/>
            <p:cNvPicPr>
              <a:picLocks noChangeAspect="1" noChangeArrowheads="1"/>
            </p:cNvPicPr>
            <p:nvPr/>
          </p:nvPicPr>
          <p:blipFill>
            <a:blip r:embed="rId9" cstate="print">
              <a:lum bright="20000" contrast="20000"/>
            </a:blip>
            <a:srcRect r="45860"/>
            <a:stretch>
              <a:fillRect/>
            </a:stretch>
          </p:blipFill>
          <p:spPr bwMode="auto">
            <a:xfrm>
              <a:off x="6948264" y="3861048"/>
              <a:ext cx="792088" cy="1097280"/>
            </a:xfrm>
            <a:prstGeom prst="rect">
              <a:avLst/>
            </a:prstGeom>
            <a:noFill/>
          </p:spPr>
        </p:pic>
        <p:pic>
          <p:nvPicPr>
            <p:cNvPr id="51" name="Picture 96" descr="C:\Users\DV3-2350\Desktop\0_Aspirante\Filmati\Triplo\Triplo-0.00.23.02.jpg"/>
            <p:cNvPicPr>
              <a:picLocks noChangeAspect="1" noChangeArrowheads="1"/>
            </p:cNvPicPr>
            <p:nvPr/>
          </p:nvPicPr>
          <p:blipFill>
            <a:blip r:embed="rId10" cstate="print">
              <a:lum bright="20000" contrast="20000"/>
            </a:blip>
            <a:srcRect r="45860"/>
            <a:stretch>
              <a:fillRect/>
            </a:stretch>
          </p:blipFill>
          <p:spPr bwMode="auto">
            <a:xfrm>
              <a:off x="6588224" y="3861048"/>
              <a:ext cx="792088" cy="1097280"/>
            </a:xfrm>
            <a:prstGeom prst="rect">
              <a:avLst/>
            </a:prstGeom>
            <a:noFill/>
          </p:spPr>
        </p:pic>
        <p:pic>
          <p:nvPicPr>
            <p:cNvPr id="52" name="Picture 92" descr="C:\Users\DV3-2350\Desktop\0_Aspirante\Filmati\Triplo\Triplo-0.00.21.02.jpg"/>
            <p:cNvPicPr>
              <a:picLocks noChangeAspect="1" noChangeArrowheads="1"/>
            </p:cNvPicPr>
            <p:nvPr/>
          </p:nvPicPr>
          <p:blipFill>
            <a:blip r:embed="rId11" cstate="print">
              <a:lum bright="20000" contrast="20000"/>
            </a:blip>
            <a:srcRect r="40938"/>
            <a:stretch>
              <a:fillRect/>
            </a:stretch>
          </p:blipFill>
          <p:spPr bwMode="auto">
            <a:xfrm>
              <a:off x="6084168" y="3861048"/>
              <a:ext cx="864096" cy="1097280"/>
            </a:xfrm>
            <a:prstGeom prst="rect">
              <a:avLst/>
            </a:prstGeom>
            <a:noFill/>
          </p:spPr>
        </p:pic>
        <p:pic>
          <p:nvPicPr>
            <p:cNvPr id="53" name="Picture 90" descr="C:\Users\DV3-2350\Desktop\0_Aspirante\Filmati\Triplo\Triplo-0.00.20.02.jpg"/>
            <p:cNvPicPr>
              <a:picLocks noChangeAspect="1" noChangeArrowheads="1"/>
            </p:cNvPicPr>
            <p:nvPr/>
          </p:nvPicPr>
          <p:blipFill>
            <a:blip r:embed="rId12" cstate="print">
              <a:lum bright="20000" contrast="20000"/>
            </a:blip>
            <a:srcRect r="40938"/>
            <a:stretch>
              <a:fillRect/>
            </a:stretch>
          </p:blipFill>
          <p:spPr bwMode="auto">
            <a:xfrm>
              <a:off x="5580112" y="3861048"/>
              <a:ext cx="864096" cy="1097280"/>
            </a:xfrm>
            <a:prstGeom prst="rect">
              <a:avLst/>
            </a:prstGeom>
            <a:noFill/>
          </p:spPr>
        </p:pic>
        <p:pic>
          <p:nvPicPr>
            <p:cNvPr id="54" name="Picture 88" descr="C:\Users\DV3-2350\Desktop\0_Aspirante\Filmati\Triplo\Triplo-0.00.19.01.jpg"/>
            <p:cNvPicPr>
              <a:picLocks noChangeAspect="1" noChangeArrowheads="1"/>
            </p:cNvPicPr>
            <p:nvPr/>
          </p:nvPicPr>
          <p:blipFill>
            <a:blip r:embed="rId13" cstate="print">
              <a:lum bright="20000" contrast="20000"/>
            </a:blip>
            <a:srcRect r="36017"/>
            <a:stretch>
              <a:fillRect/>
            </a:stretch>
          </p:blipFill>
          <p:spPr bwMode="auto">
            <a:xfrm>
              <a:off x="5076056" y="3861048"/>
              <a:ext cx="936104" cy="1097280"/>
            </a:xfrm>
            <a:prstGeom prst="rect">
              <a:avLst/>
            </a:prstGeom>
            <a:noFill/>
          </p:spPr>
        </p:pic>
        <p:pic>
          <p:nvPicPr>
            <p:cNvPr id="55" name="Picture 86" descr="C:\Users\DV3-2350\Desktop\0_Aspirante\Filmati\Triplo\Triplo-0.00.18.01.jpg"/>
            <p:cNvPicPr>
              <a:picLocks noChangeAspect="1" noChangeArrowheads="1"/>
            </p:cNvPicPr>
            <p:nvPr/>
          </p:nvPicPr>
          <p:blipFill>
            <a:blip r:embed="rId14" cstate="print">
              <a:lum bright="20000" contrast="20000"/>
            </a:blip>
            <a:srcRect r="26173"/>
            <a:stretch>
              <a:fillRect/>
            </a:stretch>
          </p:blipFill>
          <p:spPr bwMode="auto">
            <a:xfrm>
              <a:off x="4572000" y="3861048"/>
              <a:ext cx="1080120" cy="1097280"/>
            </a:xfrm>
            <a:prstGeom prst="rect">
              <a:avLst/>
            </a:prstGeom>
            <a:noFill/>
          </p:spPr>
        </p:pic>
        <p:pic>
          <p:nvPicPr>
            <p:cNvPr id="56" name="Picture 82" descr="C:\Users\DV3-2350\Desktop\0_Aspirante\Filmati\Triplo\Triplo-0.00.16.01.jpg"/>
            <p:cNvPicPr>
              <a:picLocks noChangeAspect="1" noChangeArrowheads="1"/>
            </p:cNvPicPr>
            <p:nvPr/>
          </p:nvPicPr>
          <p:blipFill>
            <a:blip r:embed="rId15" cstate="print">
              <a:lum bright="20000" contrast="20000"/>
            </a:blip>
            <a:srcRect r="21251"/>
            <a:stretch>
              <a:fillRect/>
            </a:stretch>
          </p:blipFill>
          <p:spPr bwMode="auto">
            <a:xfrm>
              <a:off x="3995936" y="3861048"/>
              <a:ext cx="1152128" cy="1097280"/>
            </a:xfrm>
            <a:prstGeom prst="rect">
              <a:avLst/>
            </a:prstGeom>
            <a:noFill/>
          </p:spPr>
        </p:pic>
        <p:pic>
          <p:nvPicPr>
            <p:cNvPr id="57" name="Picture 80" descr="C:\Users\DV3-2350\Desktop\0_Aspirante\Filmati\Triplo\Triplo-0.00.15.01.jpg"/>
            <p:cNvPicPr>
              <a:picLocks noChangeAspect="1" noChangeArrowheads="1"/>
            </p:cNvPicPr>
            <p:nvPr/>
          </p:nvPicPr>
          <p:blipFill>
            <a:blip r:embed="rId16" cstate="print">
              <a:lum bright="20000" contrast="20000"/>
            </a:blip>
            <a:srcRect r="26173"/>
            <a:stretch>
              <a:fillRect/>
            </a:stretch>
          </p:blipFill>
          <p:spPr bwMode="auto">
            <a:xfrm>
              <a:off x="3491880" y="3861048"/>
              <a:ext cx="1080120" cy="1097280"/>
            </a:xfrm>
            <a:prstGeom prst="rect">
              <a:avLst/>
            </a:prstGeom>
            <a:noFill/>
          </p:spPr>
        </p:pic>
        <p:pic>
          <p:nvPicPr>
            <p:cNvPr id="58" name="Picture 78" descr="C:\Users\DV3-2350\Desktop\0_Aspirante\Filmati\Triplo\Triplo-0.00.14.01.jpg"/>
            <p:cNvPicPr>
              <a:picLocks noChangeAspect="1" noChangeArrowheads="1"/>
            </p:cNvPicPr>
            <p:nvPr/>
          </p:nvPicPr>
          <p:blipFill>
            <a:blip r:embed="rId17" cstate="print">
              <a:lum bright="20000" contrast="20000"/>
            </a:blip>
            <a:srcRect r="26173"/>
            <a:stretch>
              <a:fillRect/>
            </a:stretch>
          </p:blipFill>
          <p:spPr bwMode="auto">
            <a:xfrm>
              <a:off x="2915816" y="3861048"/>
              <a:ext cx="1080120" cy="1097280"/>
            </a:xfrm>
            <a:prstGeom prst="rect">
              <a:avLst/>
            </a:prstGeom>
            <a:noFill/>
          </p:spPr>
        </p:pic>
        <p:pic>
          <p:nvPicPr>
            <p:cNvPr id="59" name="Picture 76" descr="C:\Users\DV3-2350\Desktop\0_Aspirante\Filmati\Triplo\Triplo-0.00.13.01.jpg"/>
            <p:cNvPicPr>
              <a:picLocks noChangeAspect="1" noChangeArrowheads="1"/>
            </p:cNvPicPr>
            <p:nvPr/>
          </p:nvPicPr>
          <p:blipFill>
            <a:blip r:embed="rId18" cstate="print">
              <a:lum bright="20000" contrast="20000"/>
            </a:blip>
            <a:srcRect r="21251"/>
            <a:stretch>
              <a:fillRect/>
            </a:stretch>
          </p:blipFill>
          <p:spPr bwMode="auto">
            <a:xfrm>
              <a:off x="2267744" y="3861048"/>
              <a:ext cx="1152128" cy="1097280"/>
            </a:xfrm>
            <a:prstGeom prst="rect">
              <a:avLst/>
            </a:prstGeom>
            <a:noFill/>
          </p:spPr>
        </p:pic>
        <p:pic>
          <p:nvPicPr>
            <p:cNvPr id="60" name="Picture 74" descr="C:\Users\DV3-2350\Desktop\0_Aspirante\Filmati\Triplo\Triplo-0.00.12.01.jpg"/>
            <p:cNvPicPr>
              <a:picLocks noChangeAspect="1" noChangeArrowheads="1"/>
            </p:cNvPicPr>
            <p:nvPr/>
          </p:nvPicPr>
          <p:blipFill>
            <a:blip r:embed="rId19" cstate="print">
              <a:lum bright="20000" contrast="20000"/>
            </a:blip>
            <a:srcRect r="26173"/>
            <a:stretch>
              <a:fillRect/>
            </a:stretch>
          </p:blipFill>
          <p:spPr bwMode="auto">
            <a:xfrm>
              <a:off x="1835696" y="3861048"/>
              <a:ext cx="1080120" cy="1097280"/>
            </a:xfrm>
            <a:prstGeom prst="rect">
              <a:avLst/>
            </a:prstGeom>
            <a:noFill/>
          </p:spPr>
        </p:pic>
        <p:pic>
          <p:nvPicPr>
            <p:cNvPr id="61" name="Picture 72" descr="C:\Users\DV3-2350\Desktop\0_Aspirante\Filmati\Triplo\Triplo-0.00.11.01.jpg"/>
            <p:cNvPicPr>
              <a:picLocks noChangeAspect="1" noChangeArrowheads="1"/>
            </p:cNvPicPr>
            <p:nvPr/>
          </p:nvPicPr>
          <p:blipFill>
            <a:blip r:embed="rId20" cstate="print">
              <a:lum bright="20000" contrast="20000"/>
            </a:blip>
            <a:srcRect r="21251"/>
            <a:stretch>
              <a:fillRect/>
            </a:stretch>
          </p:blipFill>
          <p:spPr bwMode="auto">
            <a:xfrm>
              <a:off x="1259632" y="3861048"/>
              <a:ext cx="1152128" cy="1097280"/>
            </a:xfrm>
            <a:prstGeom prst="rect">
              <a:avLst/>
            </a:prstGeom>
            <a:noFill/>
          </p:spPr>
        </p:pic>
        <p:pic>
          <p:nvPicPr>
            <p:cNvPr id="62" name="Picture 70" descr="C:\Users\DV3-2350\Desktop\0_Aspirante\Filmati\Triplo\Triplo-0.00.10.01.jpg"/>
            <p:cNvPicPr>
              <a:picLocks noChangeAspect="1" noChangeArrowheads="1"/>
            </p:cNvPicPr>
            <p:nvPr/>
          </p:nvPicPr>
          <p:blipFill>
            <a:blip r:embed="rId21" cstate="print">
              <a:lum bright="20000" contrast="20000"/>
            </a:blip>
            <a:srcRect r="31095"/>
            <a:stretch>
              <a:fillRect/>
            </a:stretch>
          </p:blipFill>
          <p:spPr bwMode="auto">
            <a:xfrm>
              <a:off x="755576" y="3861048"/>
              <a:ext cx="1008112" cy="1097280"/>
            </a:xfrm>
            <a:prstGeom prst="rect">
              <a:avLst/>
            </a:prstGeom>
            <a:noFill/>
          </p:spPr>
        </p:pic>
        <p:pic>
          <p:nvPicPr>
            <p:cNvPr id="63" name="Picture 66" descr="C:\Users\DV3-2350\Desktop\0_Aspirante\Filmati\Triplo\Triplo-0.00.08.00.jpg"/>
            <p:cNvPicPr>
              <a:picLocks noChangeAspect="1" noChangeArrowheads="1"/>
            </p:cNvPicPr>
            <p:nvPr/>
          </p:nvPicPr>
          <p:blipFill>
            <a:blip r:embed="rId22" cstate="print">
              <a:lum bright="20000" contrast="20000"/>
            </a:blip>
            <a:srcRect r="36017"/>
            <a:stretch>
              <a:fillRect/>
            </a:stretch>
          </p:blipFill>
          <p:spPr bwMode="auto">
            <a:xfrm>
              <a:off x="323528" y="3861048"/>
              <a:ext cx="936104" cy="1097280"/>
            </a:xfrm>
            <a:prstGeom prst="rect">
              <a:avLst/>
            </a:prstGeom>
            <a:noFill/>
          </p:spPr>
        </p:pic>
        <p:pic>
          <p:nvPicPr>
            <p:cNvPr id="64" name="Picture 62" descr="C:\Users\DV3-2350\Desktop\0_Aspirante\Filmati\Triplo\Triplo-0.00.06.00.jpg"/>
            <p:cNvPicPr>
              <a:picLocks noChangeAspect="1" noChangeArrowheads="1"/>
            </p:cNvPicPr>
            <p:nvPr/>
          </p:nvPicPr>
          <p:blipFill>
            <a:blip r:embed="rId23" cstate="print">
              <a:lum bright="20000" contrast="20000"/>
            </a:blip>
            <a:srcRect r="40938"/>
            <a:stretch>
              <a:fillRect/>
            </a:stretch>
          </p:blipFill>
          <p:spPr bwMode="auto">
            <a:xfrm>
              <a:off x="-180528" y="3861048"/>
              <a:ext cx="864096" cy="1097280"/>
            </a:xfrm>
            <a:prstGeom prst="rect">
              <a:avLst/>
            </a:prstGeom>
            <a:noFill/>
          </p:spPr>
        </p:pic>
        <p:pic>
          <p:nvPicPr>
            <p:cNvPr id="65" name="Picture 60" descr="C:\Users\DV3-2350\Desktop\0_Aspirante\Filmati\Triplo\Triplo-0.00.05.00.jpg"/>
            <p:cNvPicPr>
              <a:picLocks noChangeAspect="1" noChangeArrowheads="1"/>
            </p:cNvPicPr>
            <p:nvPr/>
          </p:nvPicPr>
          <p:blipFill>
            <a:blip r:embed="rId24" cstate="print">
              <a:lum bright="20000" contrast="20000"/>
            </a:blip>
            <a:srcRect r="36017"/>
            <a:stretch>
              <a:fillRect/>
            </a:stretch>
          </p:blipFill>
          <p:spPr bwMode="auto">
            <a:xfrm>
              <a:off x="-612576" y="3861048"/>
              <a:ext cx="936104" cy="10972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3517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3517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Alto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35172" name="Object 4"/>
          <p:cNvGraphicFramePr>
            <a:graphicFrameLocks noChangeAspect="1"/>
          </p:cNvGraphicFramePr>
          <p:nvPr/>
        </p:nvGraphicFramePr>
        <p:xfrm>
          <a:off x="251520" y="1700808"/>
          <a:ext cx="8136904" cy="2016224"/>
        </p:xfrm>
        <a:graphic>
          <a:graphicData uri="http://schemas.openxmlformats.org/presentationml/2006/ole">
            <p:oleObj spid="_x0000_s135172" name="Immagine bitmap" r:id="rId5" imgW="23542857" imgH="6133333" progId="PBrush">
              <p:embed/>
            </p:oleObj>
          </a:graphicData>
        </a:graphic>
      </p:graphicFrame>
      <p:grpSp>
        <p:nvGrpSpPr>
          <p:cNvPr id="9" name="Gruppo 8"/>
          <p:cNvGrpSpPr/>
          <p:nvPr/>
        </p:nvGrpSpPr>
        <p:grpSpPr>
          <a:xfrm>
            <a:off x="0" y="3573016"/>
            <a:ext cx="8460432" cy="1900808"/>
            <a:chOff x="0" y="3717032"/>
            <a:chExt cx="8639944" cy="1828800"/>
          </a:xfrm>
        </p:grpSpPr>
        <p:pic>
          <p:nvPicPr>
            <p:cNvPr id="10" name="Picture 54" descr="C:\Users\DV3-2350\Desktop\0_Aspirante\Filmati\Alto\Dimartino_201-0.00.16.00.jpg"/>
            <p:cNvPicPr>
              <a:picLocks noChangeAspect="1" noChangeArrowheads="1"/>
            </p:cNvPicPr>
            <p:nvPr/>
          </p:nvPicPr>
          <p:blipFill>
            <a:blip r:embed="rId6" cstate="print">
              <a:lum bright="10000" contrast="10000"/>
            </a:blip>
            <a:srcRect l="14765"/>
            <a:stretch>
              <a:fillRect/>
            </a:stretch>
          </p:blipFill>
          <p:spPr bwMode="auto">
            <a:xfrm>
              <a:off x="0" y="3717032"/>
              <a:ext cx="2078360" cy="1828800"/>
            </a:xfrm>
            <a:prstGeom prst="rect">
              <a:avLst/>
            </a:prstGeom>
            <a:noFill/>
          </p:spPr>
        </p:pic>
        <p:pic>
          <p:nvPicPr>
            <p:cNvPr id="11" name="Picture 51" descr="C:\Users\DV3-2350\Desktop\0_Aspirante\Filmati\Alto\Dimartino_201-0.00.14.50.jpg"/>
            <p:cNvPicPr>
              <a:picLocks noChangeAspect="1" noChangeArrowheads="1"/>
            </p:cNvPicPr>
            <p:nvPr/>
          </p:nvPicPr>
          <p:blipFill>
            <a:blip r:embed="rId7" cstate="print">
              <a:lum bright="10000" contrast="10000"/>
            </a:blip>
            <a:srcRect l="32484"/>
            <a:stretch>
              <a:fillRect/>
            </a:stretch>
          </p:blipFill>
          <p:spPr bwMode="auto">
            <a:xfrm>
              <a:off x="611560" y="3717032"/>
              <a:ext cx="1646312" cy="1828800"/>
            </a:xfrm>
            <a:prstGeom prst="rect">
              <a:avLst/>
            </a:prstGeom>
            <a:noFill/>
          </p:spPr>
        </p:pic>
        <p:pic>
          <p:nvPicPr>
            <p:cNvPr id="12" name="Picture 49" descr="C:\Users\DV3-2350\Desktop\0_Aspirante\Filmati\Alto\Dimartino_201-0.00.13.50.jpg"/>
            <p:cNvPicPr>
              <a:picLocks noChangeAspect="1" noChangeArrowheads="1"/>
            </p:cNvPicPr>
            <p:nvPr/>
          </p:nvPicPr>
          <p:blipFill>
            <a:blip r:embed="rId8" cstate="print">
              <a:lum bright="10000" contrast="10000"/>
            </a:blip>
            <a:srcRect l="32484"/>
            <a:stretch>
              <a:fillRect/>
            </a:stretch>
          </p:blipFill>
          <p:spPr bwMode="auto">
            <a:xfrm>
              <a:off x="1043608" y="3717032"/>
              <a:ext cx="1646312" cy="1828800"/>
            </a:xfrm>
            <a:prstGeom prst="rect">
              <a:avLst/>
            </a:prstGeom>
            <a:noFill/>
          </p:spPr>
        </p:pic>
        <p:pic>
          <p:nvPicPr>
            <p:cNvPr id="13" name="Picture 47" descr="C:\Users\DV3-2350\Desktop\0_Aspirante\Filmati\Alto\Dimartino_201-0.00.12.50.jpg"/>
            <p:cNvPicPr>
              <a:picLocks noChangeAspect="1" noChangeArrowheads="1"/>
            </p:cNvPicPr>
            <p:nvPr/>
          </p:nvPicPr>
          <p:blipFill>
            <a:blip r:embed="rId9" cstate="print">
              <a:lum bright="10000" contrast="10000"/>
            </a:blip>
            <a:srcRect l="41343"/>
            <a:stretch>
              <a:fillRect/>
            </a:stretch>
          </p:blipFill>
          <p:spPr bwMode="auto">
            <a:xfrm>
              <a:off x="1763688" y="3717032"/>
              <a:ext cx="1430288" cy="1828800"/>
            </a:xfrm>
            <a:prstGeom prst="rect">
              <a:avLst/>
            </a:prstGeom>
            <a:noFill/>
          </p:spPr>
        </p:pic>
        <p:pic>
          <p:nvPicPr>
            <p:cNvPr id="14" name="Picture 45" descr="C:\Users\DV3-2350\Desktop\0_Aspirante\Filmati\Alto\Dimartino_201-0.00.11.50.jpg"/>
            <p:cNvPicPr>
              <a:picLocks noChangeAspect="1" noChangeArrowheads="1"/>
            </p:cNvPicPr>
            <p:nvPr/>
          </p:nvPicPr>
          <p:blipFill>
            <a:blip r:embed="rId10" cstate="print">
              <a:lum bright="10000" contrast="10000"/>
            </a:blip>
            <a:srcRect l="44296"/>
            <a:stretch>
              <a:fillRect/>
            </a:stretch>
          </p:blipFill>
          <p:spPr bwMode="auto">
            <a:xfrm>
              <a:off x="2555776" y="3717032"/>
              <a:ext cx="1358280" cy="1828800"/>
            </a:xfrm>
            <a:prstGeom prst="rect">
              <a:avLst/>
            </a:prstGeom>
            <a:noFill/>
          </p:spPr>
        </p:pic>
        <p:pic>
          <p:nvPicPr>
            <p:cNvPr id="15" name="Picture 42" descr="C:\Users\DV3-2350\Desktop\0_Aspirante\Filmati\Alto\Dimartino_201-0.00.10.00.jpg"/>
            <p:cNvPicPr>
              <a:picLocks noChangeAspect="1" noChangeArrowheads="1"/>
            </p:cNvPicPr>
            <p:nvPr/>
          </p:nvPicPr>
          <p:blipFill>
            <a:blip r:embed="rId11" cstate="print">
              <a:lum bright="10000" contrast="10000"/>
            </a:blip>
            <a:srcRect l="47249"/>
            <a:stretch>
              <a:fillRect/>
            </a:stretch>
          </p:blipFill>
          <p:spPr bwMode="auto">
            <a:xfrm>
              <a:off x="3275856" y="3717032"/>
              <a:ext cx="1286272" cy="1828800"/>
            </a:xfrm>
            <a:prstGeom prst="rect">
              <a:avLst/>
            </a:prstGeom>
            <a:noFill/>
          </p:spPr>
        </p:pic>
        <p:pic>
          <p:nvPicPr>
            <p:cNvPr id="16" name="Picture 40" descr="C:\Users\DV3-2350\Desktop\0_Aspirante\Filmati\Alto\Dimartino_201-0.00.09.00.jpg"/>
            <p:cNvPicPr>
              <a:picLocks noChangeAspect="1" noChangeArrowheads="1"/>
            </p:cNvPicPr>
            <p:nvPr/>
          </p:nvPicPr>
          <p:blipFill>
            <a:blip r:embed="rId12" cstate="print">
              <a:lum bright="10000" contrast="10000"/>
            </a:blip>
            <a:srcRect l="47249"/>
            <a:stretch>
              <a:fillRect/>
            </a:stretch>
          </p:blipFill>
          <p:spPr bwMode="auto">
            <a:xfrm>
              <a:off x="3995936" y="3717032"/>
              <a:ext cx="1286272" cy="1828800"/>
            </a:xfrm>
            <a:prstGeom prst="rect">
              <a:avLst/>
            </a:prstGeom>
            <a:noFill/>
          </p:spPr>
        </p:pic>
        <p:pic>
          <p:nvPicPr>
            <p:cNvPr id="17" name="Picture 38" descr="C:\Users\DV3-2350\Desktop\0_Aspirante\Filmati\Alto\Dimartino_201-0.00.08.00.jpg"/>
            <p:cNvPicPr>
              <a:picLocks noChangeAspect="1" noChangeArrowheads="1"/>
            </p:cNvPicPr>
            <p:nvPr/>
          </p:nvPicPr>
          <p:blipFill>
            <a:blip r:embed="rId13" cstate="print">
              <a:lum bright="10000" contrast="10000"/>
            </a:blip>
            <a:srcRect l="44296"/>
            <a:stretch>
              <a:fillRect/>
            </a:stretch>
          </p:blipFill>
          <p:spPr bwMode="auto">
            <a:xfrm>
              <a:off x="4788024" y="3717032"/>
              <a:ext cx="1358280" cy="1828800"/>
            </a:xfrm>
            <a:prstGeom prst="rect">
              <a:avLst/>
            </a:prstGeom>
            <a:noFill/>
          </p:spPr>
        </p:pic>
        <p:pic>
          <p:nvPicPr>
            <p:cNvPr id="18" name="Picture 36" descr="C:\Users\DV3-2350\Desktop\0_Aspirante\Filmati\Alto\Dimartino_201-0.00.07.00.jpg"/>
            <p:cNvPicPr>
              <a:picLocks noChangeAspect="1" noChangeArrowheads="1"/>
            </p:cNvPicPr>
            <p:nvPr/>
          </p:nvPicPr>
          <p:blipFill>
            <a:blip r:embed="rId14" cstate="print">
              <a:lum bright="10000" contrast="10000"/>
            </a:blip>
            <a:srcRect l="50202"/>
            <a:stretch>
              <a:fillRect/>
            </a:stretch>
          </p:blipFill>
          <p:spPr bwMode="auto">
            <a:xfrm>
              <a:off x="5652120" y="3717032"/>
              <a:ext cx="1214264" cy="1828800"/>
            </a:xfrm>
            <a:prstGeom prst="rect">
              <a:avLst/>
            </a:prstGeom>
            <a:noFill/>
          </p:spPr>
        </p:pic>
        <p:pic>
          <p:nvPicPr>
            <p:cNvPr id="19" name="Picture 34" descr="C:\Users\DV3-2350\Desktop\0_Aspirante\Filmati\Alto\Dimartino_201-0.00.06.00.jpg"/>
            <p:cNvPicPr>
              <a:picLocks noChangeAspect="1" noChangeArrowheads="1"/>
            </p:cNvPicPr>
            <p:nvPr/>
          </p:nvPicPr>
          <p:blipFill>
            <a:blip r:embed="rId15" cstate="print">
              <a:lum bright="10000" contrast="10000"/>
            </a:blip>
            <a:srcRect l="47249"/>
            <a:stretch>
              <a:fillRect/>
            </a:stretch>
          </p:blipFill>
          <p:spPr bwMode="auto">
            <a:xfrm>
              <a:off x="6156176" y="3717032"/>
              <a:ext cx="1286272" cy="1828800"/>
            </a:xfrm>
            <a:prstGeom prst="rect">
              <a:avLst/>
            </a:prstGeom>
            <a:noFill/>
          </p:spPr>
        </p:pic>
        <p:pic>
          <p:nvPicPr>
            <p:cNvPr id="20" name="Picture 33" descr="C:\Users\DV3-2350\Desktop\0_Aspirante\Filmati\Alto\Dimartino_201-0.00.05.50.jpg"/>
            <p:cNvPicPr>
              <a:picLocks noChangeAspect="1" noChangeArrowheads="1"/>
            </p:cNvPicPr>
            <p:nvPr/>
          </p:nvPicPr>
          <p:blipFill>
            <a:blip r:embed="rId16" cstate="print">
              <a:lum bright="10000" contrast="10000"/>
            </a:blip>
            <a:srcRect l="44296"/>
            <a:stretch>
              <a:fillRect/>
            </a:stretch>
          </p:blipFill>
          <p:spPr bwMode="auto">
            <a:xfrm>
              <a:off x="6588224" y="3717032"/>
              <a:ext cx="1358280" cy="1828800"/>
            </a:xfrm>
            <a:prstGeom prst="rect">
              <a:avLst/>
            </a:prstGeom>
            <a:noFill/>
          </p:spPr>
        </p:pic>
        <p:pic>
          <p:nvPicPr>
            <p:cNvPr id="21" name="Picture 31" descr="C:\Users\DV3-2350\Desktop\0_Aspirante\Filmati\Alto\Dimartino_201-0.00.04.50.jpg"/>
            <p:cNvPicPr>
              <a:picLocks noChangeAspect="1" noChangeArrowheads="1"/>
            </p:cNvPicPr>
            <p:nvPr/>
          </p:nvPicPr>
          <p:blipFill>
            <a:blip r:embed="rId17" cstate="print">
              <a:lum bright="10000" contrast="10000"/>
            </a:blip>
            <a:srcRect l="41343"/>
            <a:stretch>
              <a:fillRect/>
            </a:stretch>
          </p:blipFill>
          <p:spPr bwMode="auto">
            <a:xfrm>
              <a:off x="7020272" y="3717032"/>
              <a:ext cx="1430288" cy="1828800"/>
            </a:xfrm>
            <a:prstGeom prst="rect">
              <a:avLst/>
            </a:prstGeom>
            <a:noFill/>
          </p:spPr>
        </p:pic>
        <p:pic>
          <p:nvPicPr>
            <p:cNvPr id="22" name="Picture 29" descr="C:\Users\DV3-2350\Desktop\0_Aspirante\Filmati\Alto\Dimartino_201-0.00.03.50.jpg"/>
            <p:cNvPicPr>
              <a:picLocks noChangeAspect="1" noChangeArrowheads="1"/>
            </p:cNvPicPr>
            <p:nvPr/>
          </p:nvPicPr>
          <p:blipFill>
            <a:blip r:embed="rId18" cstate="print">
              <a:lum bright="10000" contrast="10000"/>
            </a:blip>
            <a:srcRect l="41343" r="12905"/>
            <a:stretch>
              <a:fillRect/>
            </a:stretch>
          </p:blipFill>
          <p:spPr bwMode="auto">
            <a:xfrm>
              <a:off x="7524328" y="3717032"/>
              <a:ext cx="1115616" cy="1828800"/>
            </a:xfrm>
            <a:prstGeom prst="rect">
              <a:avLst/>
            </a:prstGeom>
            <a:noFill/>
          </p:spPr>
        </p:pic>
        <p:pic>
          <p:nvPicPr>
            <p:cNvPr id="23" name="Picture 27" descr="C:\Users\DV3-2350\Desktop\0_Aspirante\Filmati\Alto\Dimartino_201-0.00.02.50.jpg"/>
            <p:cNvPicPr>
              <a:picLocks noChangeAspect="1" noChangeArrowheads="1"/>
            </p:cNvPicPr>
            <p:nvPr/>
          </p:nvPicPr>
          <p:blipFill>
            <a:blip r:embed="rId19" cstate="print">
              <a:lum bright="10000" contrast="10000"/>
            </a:blip>
            <a:srcRect l="35032" r="38390"/>
            <a:stretch>
              <a:fillRect/>
            </a:stretch>
          </p:blipFill>
          <p:spPr bwMode="auto">
            <a:xfrm>
              <a:off x="7956376" y="3717032"/>
              <a:ext cx="648072" cy="1828800"/>
            </a:xfrm>
            <a:prstGeom prst="rect">
              <a:avLst/>
            </a:prstGeom>
            <a:noFill/>
          </p:spPr>
        </p:pic>
      </p:grpSp>
      <p:sp>
        <p:nvSpPr>
          <p:cNvPr id="24" name="CasellaDiTesto 23"/>
          <p:cNvSpPr txBox="1"/>
          <p:nvPr/>
        </p:nvSpPr>
        <p:spPr>
          <a:xfrm>
            <a:off x="0" y="3429000"/>
            <a:ext cx="847467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       ATTERRAGGIO                        VALICAMENTO-VOLO                              STACCO                            RINCORSA                        </a:t>
            </a:r>
            <a:endParaRPr lang="it-IT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CasellaDiTesto 24">
            <a:hlinkClick r:id="rId20" action="ppaction://hlinkfile"/>
          </p:cNvPr>
          <p:cNvSpPr txBox="1"/>
          <p:nvPr/>
        </p:nvSpPr>
        <p:spPr>
          <a:xfrm>
            <a:off x="7020272" y="5877272"/>
            <a:ext cx="13994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Di Martino</a:t>
            </a:r>
            <a:endParaRPr lang="it-IT" sz="1400" dirty="0"/>
          </a:p>
        </p:txBody>
      </p:sp>
      <p:sp>
        <p:nvSpPr>
          <p:cNvPr id="26" name="Freccia a destra 25"/>
          <p:cNvSpPr/>
          <p:nvPr/>
        </p:nvSpPr>
        <p:spPr>
          <a:xfrm>
            <a:off x="6516216" y="594928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1878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18787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Asta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8789" name="Picture 5"/>
          <p:cNvPicPr>
            <a:picLocks noChangeAspect="1" noChangeArrowheads="1"/>
          </p:cNvPicPr>
          <p:nvPr/>
        </p:nvPicPr>
        <p:blipFill>
          <a:blip r:embed="rId5" cstate="print"/>
          <a:srcRect l="8688"/>
          <a:stretch>
            <a:fillRect/>
          </a:stretch>
        </p:blipFill>
        <p:spPr bwMode="auto">
          <a:xfrm>
            <a:off x="1115616" y="1916832"/>
            <a:ext cx="646163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179512" y="4293096"/>
            <a:ext cx="8136904" cy="7920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9"/>
          <p:cNvSpPr txBox="1">
            <a:spLocks noChangeArrowheads="1"/>
          </p:cNvSpPr>
          <p:nvPr/>
        </p:nvSpPr>
        <p:spPr bwMode="auto">
          <a:xfrm>
            <a:off x="0" y="4365104"/>
            <a:ext cx="832696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400" dirty="0">
                <a:latin typeface="Calibri" pitchFamily="34" charset="0"/>
              </a:rPr>
              <a:t>                       </a:t>
            </a: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RINCORSA                             IMBUCATA   -     STACCO -OSCILLAZIONE * - VALICAMENTO  - ATTERRAG.</a:t>
            </a:r>
          </a:p>
          <a:p>
            <a:pPr>
              <a:defRPr/>
            </a:pP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                                                                        </a:t>
            </a:r>
            <a:r>
              <a:rPr lang="it-IT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1-ROVESCIAMENTO </a:t>
            </a:r>
          </a:p>
          <a:p>
            <a:pPr>
              <a:defRPr/>
            </a:pP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                                                                        </a:t>
            </a:r>
            <a:r>
              <a:rPr lang="it-IT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2-INFILATA</a:t>
            </a:r>
          </a:p>
          <a:p>
            <a:pPr>
              <a:defRPr/>
            </a:pP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                                                                        </a:t>
            </a:r>
            <a:r>
              <a:rPr lang="it-IT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it-IT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3- ROTAZIONE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14690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1469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61" name="Gruppo 60"/>
          <p:cNvGrpSpPr/>
          <p:nvPr/>
        </p:nvGrpSpPr>
        <p:grpSpPr>
          <a:xfrm flipH="1">
            <a:off x="0" y="1916832"/>
            <a:ext cx="8532440" cy="3168352"/>
            <a:chOff x="683568" y="2996952"/>
            <a:chExt cx="5422445" cy="1485900"/>
          </a:xfrm>
        </p:grpSpPr>
        <p:pic>
          <p:nvPicPr>
            <p:cNvPr id="114728" name="Picture 40" descr="C:\Users\DV3-2350\Desktop\0_Aspirante\Filmati\Asta\Asta_Gibilisco_570-0.00.05.20.jpg"/>
            <p:cNvPicPr>
              <a:picLocks noChangeAspect="1" noChangeArrowheads="1"/>
            </p:cNvPicPr>
            <p:nvPr/>
          </p:nvPicPr>
          <p:blipFill>
            <a:blip r:embed="rId5" cstate="print">
              <a:lum bright="20000" contrast="10000"/>
            </a:blip>
            <a:srcRect l="46451"/>
            <a:stretch>
              <a:fillRect/>
            </a:stretch>
          </p:blipFill>
          <p:spPr bwMode="auto">
            <a:xfrm>
              <a:off x="4211960" y="2996952"/>
              <a:ext cx="996137" cy="1485900"/>
            </a:xfrm>
            <a:prstGeom prst="rect">
              <a:avLst/>
            </a:prstGeom>
            <a:noFill/>
          </p:spPr>
        </p:pic>
        <p:pic>
          <p:nvPicPr>
            <p:cNvPr id="114745" name="Picture 57" descr="C:\Users\DV3-2350\Desktop\0_Aspirante\Filmati\Asta\Asta_Gibilisco_570-0.00.08.60.jpg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10000"/>
            </a:blip>
            <a:srcRect l="19355"/>
            <a:stretch>
              <a:fillRect/>
            </a:stretch>
          </p:blipFill>
          <p:spPr bwMode="auto">
            <a:xfrm>
              <a:off x="683568" y="2996952"/>
              <a:ext cx="1500193" cy="1485900"/>
            </a:xfrm>
            <a:prstGeom prst="rect">
              <a:avLst/>
            </a:prstGeom>
            <a:noFill/>
          </p:spPr>
        </p:pic>
        <p:pic>
          <p:nvPicPr>
            <p:cNvPr id="114744" name="Picture 56" descr="C:\Users\DV3-2350\Desktop\0_Aspirante\Filmati\Asta\Asta_Gibilisco_570-0.00.08.40.jpg"/>
            <p:cNvPicPr>
              <a:picLocks noChangeAspect="1" noChangeArrowheads="1"/>
            </p:cNvPicPr>
            <p:nvPr/>
          </p:nvPicPr>
          <p:blipFill>
            <a:blip r:embed="rId7" cstate="print">
              <a:lum bright="20000" contrast="10000"/>
            </a:blip>
            <a:srcRect l="23225"/>
            <a:stretch>
              <a:fillRect/>
            </a:stretch>
          </p:blipFill>
          <p:spPr bwMode="auto">
            <a:xfrm>
              <a:off x="971600" y="2996952"/>
              <a:ext cx="1428185" cy="1485900"/>
            </a:xfrm>
            <a:prstGeom prst="rect">
              <a:avLst/>
            </a:prstGeom>
            <a:noFill/>
          </p:spPr>
        </p:pic>
        <p:pic>
          <p:nvPicPr>
            <p:cNvPr id="114743" name="Picture 55" descr="C:\Users\DV3-2350\Desktop\0_Aspirante\Filmati\Asta\Asta_Gibilisco_570-0.00.08.20.jpg"/>
            <p:cNvPicPr>
              <a:picLocks noChangeAspect="1" noChangeArrowheads="1"/>
            </p:cNvPicPr>
            <p:nvPr/>
          </p:nvPicPr>
          <p:blipFill>
            <a:blip r:embed="rId8" cstate="print">
              <a:lum bright="20000" contrast="10000"/>
            </a:blip>
            <a:srcRect l="27096"/>
            <a:stretch>
              <a:fillRect/>
            </a:stretch>
          </p:blipFill>
          <p:spPr bwMode="auto">
            <a:xfrm>
              <a:off x="1187624" y="2996952"/>
              <a:ext cx="1356177" cy="1485900"/>
            </a:xfrm>
            <a:prstGeom prst="rect">
              <a:avLst/>
            </a:prstGeom>
            <a:noFill/>
          </p:spPr>
        </p:pic>
        <p:pic>
          <p:nvPicPr>
            <p:cNvPr id="114742" name="Picture 54" descr="C:\Users\DV3-2350\Desktop\0_Aspirante\Filmati\Asta\Asta_Gibilisco_570-0.00.08.00.jpg"/>
            <p:cNvPicPr>
              <a:picLocks noChangeAspect="1" noChangeArrowheads="1"/>
            </p:cNvPicPr>
            <p:nvPr/>
          </p:nvPicPr>
          <p:blipFill>
            <a:blip r:embed="rId9" cstate="print">
              <a:lum bright="20000" contrast="10000"/>
            </a:blip>
            <a:srcRect l="27314"/>
            <a:stretch>
              <a:fillRect/>
            </a:stretch>
          </p:blipFill>
          <p:spPr bwMode="auto">
            <a:xfrm>
              <a:off x="1331640" y="2996952"/>
              <a:ext cx="1352134" cy="1485900"/>
            </a:xfrm>
            <a:prstGeom prst="rect">
              <a:avLst/>
            </a:prstGeom>
            <a:noFill/>
          </p:spPr>
        </p:pic>
        <p:pic>
          <p:nvPicPr>
            <p:cNvPr id="114741" name="Picture 53" descr="C:\Users\DV3-2350\Desktop\0_Aspirante\Filmati\Asta\Asta_Gibilisco_570-0.00.07.80.jpg"/>
            <p:cNvPicPr>
              <a:picLocks noChangeAspect="1" noChangeArrowheads="1"/>
            </p:cNvPicPr>
            <p:nvPr/>
          </p:nvPicPr>
          <p:blipFill>
            <a:blip r:embed="rId10" cstate="print">
              <a:lum bright="20000" contrast="10000"/>
            </a:blip>
            <a:srcRect l="27314"/>
            <a:stretch>
              <a:fillRect/>
            </a:stretch>
          </p:blipFill>
          <p:spPr bwMode="auto">
            <a:xfrm>
              <a:off x="1475656" y="2996952"/>
              <a:ext cx="1352134" cy="1485900"/>
            </a:xfrm>
            <a:prstGeom prst="rect">
              <a:avLst/>
            </a:prstGeom>
            <a:noFill/>
          </p:spPr>
        </p:pic>
        <p:pic>
          <p:nvPicPr>
            <p:cNvPr id="114740" name="Picture 52" descr="C:\Users\DV3-2350\Desktop\0_Aspirante\Filmati\Asta\Asta_Gibilisco_570-0.00.07.60.jpg"/>
            <p:cNvPicPr>
              <a:picLocks noChangeAspect="1" noChangeArrowheads="1"/>
            </p:cNvPicPr>
            <p:nvPr/>
          </p:nvPicPr>
          <p:blipFill>
            <a:blip r:embed="rId11" cstate="print">
              <a:lum bright="20000" contrast="10000"/>
            </a:blip>
            <a:srcRect l="27314"/>
            <a:stretch>
              <a:fillRect/>
            </a:stretch>
          </p:blipFill>
          <p:spPr bwMode="auto">
            <a:xfrm>
              <a:off x="1691680" y="2996952"/>
              <a:ext cx="1352134" cy="1485900"/>
            </a:xfrm>
            <a:prstGeom prst="rect">
              <a:avLst/>
            </a:prstGeom>
            <a:noFill/>
          </p:spPr>
        </p:pic>
        <p:pic>
          <p:nvPicPr>
            <p:cNvPr id="114739" name="Picture 51" descr="C:\Users\DV3-2350\Desktop\0_Aspirante\Filmati\Asta\Asta_Gibilisco_570-0.00.07.40.jpg"/>
            <p:cNvPicPr>
              <a:picLocks noChangeAspect="1" noChangeArrowheads="1"/>
            </p:cNvPicPr>
            <p:nvPr/>
          </p:nvPicPr>
          <p:blipFill>
            <a:blip r:embed="rId12" cstate="print">
              <a:lum bright="20000" contrast="10000"/>
            </a:blip>
            <a:srcRect l="31185"/>
            <a:stretch>
              <a:fillRect/>
            </a:stretch>
          </p:blipFill>
          <p:spPr bwMode="auto">
            <a:xfrm>
              <a:off x="1979712" y="2996952"/>
              <a:ext cx="1280126" cy="1485900"/>
            </a:xfrm>
            <a:prstGeom prst="rect">
              <a:avLst/>
            </a:prstGeom>
            <a:noFill/>
          </p:spPr>
        </p:pic>
        <p:pic>
          <p:nvPicPr>
            <p:cNvPr id="114738" name="Picture 50" descr="C:\Users\DV3-2350\Desktop\0_Aspirante\Filmati\Asta\Asta_Gibilisco_570-0.00.07.20.jpg"/>
            <p:cNvPicPr>
              <a:picLocks noChangeAspect="1" noChangeArrowheads="1"/>
            </p:cNvPicPr>
            <p:nvPr/>
          </p:nvPicPr>
          <p:blipFill>
            <a:blip r:embed="rId13" cstate="print">
              <a:lum bright="20000" contrast="10000"/>
            </a:blip>
            <a:srcRect l="35056"/>
            <a:stretch>
              <a:fillRect/>
            </a:stretch>
          </p:blipFill>
          <p:spPr bwMode="auto">
            <a:xfrm>
              <a:off x="2195736" y="2996952"/>
              <a:ext cx="1208118" cy="1485900"/>
            </a:xfrm>
            <a:prstGeom prst="rect">
              <a:avLst/>
            </a:prstGeom>
            <a:noFill/>
          </p:spPr>
        </p:pic>
        <p:pic>
          <p:nvPicPr>
            <p:cNvPr id="114737" name="Picture 49" descr="C:\Users\DV3-2350\Desktop\0_Aspirante\Filmati\Asta\Asta_Gibilisco_570-0.00.07.00.jpg"/>
            <p:cNvPicPr>
              <a:picLocks noChangeAspect="1" noChangeArrowheads="1"/>
            </p:cNvPicPr>
            <p:nvPr/>
          </p:nvPicPr>
          <p:blipFill>
            <a:blip r:embed="rId14" cstate="print">
              <a:lum bright="20000" contrast="10000"/>
            </a:blip>
            <a:srcRect l="35056"/>
            <a:stretch>
              <a:fillRect/>
            </a:stretch>
          </p:blipFill>
          <p:spPr bwMode="auto">
            <a:xfrm>
              <a:off x="2339752" y="2996952"/>
              <a:ext cx="1208118" cy="1485900"/>
            </a:xfrm>
            <a:prstGeom prst="rect">
              <a:avLst/>
            </a:prstGeom>
            <a:noFill/>
          </p:spPr>
        </p:pic>
        <p:pic>
          <p:nvPicPr>
            <p:cNvPr id="114736" name="Picture 48" descr="C:\Users\DV3-2350\Desktop\0_Aspirante\Filmati\Asta\Asta_Gibilisco_570-0.00.06.80.jpg"/>
            <p:cNvPicPr>
              <a:picLocks noChangeAspect="1" noChangeArrowheads="1"/>
            </p:cNvPicPr>
            <p:nvPr/>
          </p:nvPicPr>
          <p:blipFill>
            <a:blip r:embed="rId15" cstate="print">
              <a:lum bright="20000" contrast="10000"/>
            </a:blip>
            <a:srcRect l="35056"/>
            <a:stretch>
              <a:fillRect/>
            </a:stretch>
          </p:blipFill>
          <p:spPr bwMode="auto">
            <a:xfrm>
              <a:off x="2555776" y="2996952"/>
              <a:ext cx="1208118" cy="1485900"/>
            </a:xfrm>
            <a:prstGeom prst="rect">
              <a:avLst/>
            </a:prstGeom>
            <a:noFill/>
          </p:spPr>
        </p:pic>
        <p:pic>
          <p:nvPicPr>
            <p:cNvPr id="114735" name="Picture 47" descr="C:\Users\DV3-2350\Desktop\0_Aspirante\Filmati\Asta\Asta_Gibilisco_570-0.00.06.60.jpg"/>
            <p:cNvPicPr>
              <a:picLocks noChangeAspect="1" noChangeArrowheads="1"/>
            </p:cNvPicPr>
            <p:nvPr/>
          </p:nvPicPr>
          <p:blipFill>
            <a:blip r:embed="rId16" cstate="print">
              <a:lum bright="20000" contrast="10000"/>
            </a:blip>
            <a:srcRect l="35056"/>
            <a:stretch>
              <a:fillRect/>
            </a:stretch>
          </p:blipFill>
          <p:spPr bwMode="auto">
            <a:xfrm>
              <a:off x="2771800" y="2996952"/>
              <a:ext cx="1208118" cy="1485900"/>
            </a:xfrm>
            <a:prstGeom prst="rect">
              <a:avLst/>
            </a:prstGeom>
            <a:noFill/>
          </p:spPr>
        </p:pic>
        <p:pic>
          <p:nvPicPr>
            <p:cNvPr id="114734" name="Picture 46" descr="C:\Users\DV3-2350\Desktop\0_Aspirante\Filmati\Asta\Asta_Gibilisco_570-0.00.06.40.jpg"/>
            <p:cNvPicPr>
              <a:picLocks noChangeAspect="1" noChangeArrowheads="1"/>
            </p:cNvPicPr>
            <p:nvPr/>
          </p:nvPicPr>
          <p:blipFill>
            <a:blip r:embed="rId17" cstate="print">
              <a:lum bright="20000" contrast="10000"/>
            </a:blip>
            <a:srcRect l="35056"/>
            <a:stretch>
              <a:fillRect/>
            </a:stretch>
          </p:blipFill>
          <p:spPr bwMode="auto">
            <a:xfrm>
              <a:off x="3059832" y="2996952"/>
              <a:ext cx="1208118" cy="1485900"/>
            </a:xfrm>
            <a:prstGeom prst="rect">
              <a:avLst/>
            </a:prstGeom>
            <a:noFill/>
          </p:spPr>
        </p:pic>
        <p:pic>
          <p:nvPicPr>
            <p:cNvPr id="114733" name="Picture 45" descr="C:\Users\DV3-2350\Desktop\0_Aspirante\Filmati\Asta\Asta_Gibilisco_570-0.00.06.20.jpg"/>
            <p:cNvPicPr>
              <a:picLocks noChangeAspect="1" noChangeArrowheads="1"/>
            </p:cNvPicPr>
            <p:nvPr/>
          </p:nvPicPr>
          <p:blipFill>
            <a:blip r:embed="rId18" cstate="print">
              <a:lum bright="20000" contrast="10000"/>
            </a:blip>
            <a:srcRect l="38926"/>
            <a:stretch>
              <a:fillRect/>
            </a:stretch>
          </p:blipFill>
          <p:spPr bwMode="auto">
            <a:xfrm>
              <a:off x="3419872" y="2996952"/>
              <a:ext cx="1136110" cy="1485900"/>
            </a:xfrm>
            <a:prstGeom prst="rect">
              <a:avLst/>
            </a:prstGeom>
            <a:noFill/>
          </p:spPr>
        </p:pic>
        <p:pic>
          <p:nvPicPr>
            <p:cNvPr id="114732" name="Picture 44" descr="C:\Users\DV3-2350\Desktop\0_Aspirante\Filmati\Asta\Asta_Gibilisco_570-0.00.06.00.jpg"/>
            <p:cNvPicPr>
              <a:picLocks noChangeAspect="1" noChangeArrowheads="1"/>
            </p:cNvPicPr>
            <p:nvPr/>
          </p:nvPicPr>
          <p:blipFill>
            <a:blip r:embed="rId19" cstate="print">
              <a:lum bright="20000" contrast="10000"/>
            </a:blip>
            <a:srcRect l="38927"/>
            <a:stretch>
              <a:fillRect/>
            </a:stretch>
          </p:blipFill>
          <p:spPr bwMode="auto">
            <a:xfrm>
              <a:off x="3635896" y="2996952"/>
              <a:ext cx="1136110" cy="1485900"/>
            </a:xfrm>
            <a:prstGeom prst="rect">
              <a:avLst/>
            </a:prstGeom>
            <a:noFill/>
          </p:spPr>
        </p:pic>
        <p:pic>
          <p:nvPicPr>
            <p:cNvPr id="114731" name="Picture 43" descr="C:\Users\DV3-2350\Desktop\0_Aspirante\Filmati\Asta\Asta_Gibilisco_570-0.00.05.80.jpg"/>
            <p:cNvPicPr>
              <a:picLocks noChangeAspect="1" noChangeArrowheads="1"/>
            </p:cNvPicPr>
            <p:nvPr/>
          </p:nvPicPr>
          <p:blipFill>
            <a:blip r:embed="rId20" cstate="print">
              <a:lum bright="20000" contrast="10000"/>
            </a:blip>
            <a:srcRect l="42580"/>
            <a:stretch>
              <a:fillRect/>
            </a:stretch>
          </p:blipFill>
          <p:spPr bwMode="auto">
            <a:xfrm>
              <a:off x="3851920" y="2996952"/>
              <a:ext cx="1068145" cy="1485900"/>
            </a:xfrm>
            <a:prstGeom prst="rect">
              <a:avLst/>
            </a:prstGeom>
            <a:noFill/>
          </p:spPr>
        </p:pic>
        <p:pic>
          <p:nvPicPr>
            <p:cNvPr id="114730" name="Picture 42" descr="C:\Users\DV3-2350\Desktop\0_Aspirante\Filmati\Asta\Asta_Gibilisco_570-0.00.05.60.jpg"/>
            <p:cNvPicPr>
              <a:picLocks noChangeAspect="1" noChangeArrowheads="1"/>
            </p:cNvPicPr>
            <p:nvPr/>
          </p:nvPicPr>
          <p:blipFill>
            <a:blip r:embed="rId21" cstate="print">
              <a:lum bright="20000" contrast="10000"/>
            </a:blip>
            <a:srcRect l="46451"/>
            <a:stretch>
              <a:fillRect/>
            </a:stretch>
          </p:blipFill>
          <p:spPr bwMode="auto">
            <a:xfrm>
              <a:off x="4067944" y="2996952"/>
              <a:ext cx="996137" cy="1485900"/>
            </a:xfrm>
            <a:prstGeom prst="rect">
              <a:avLst/>
            </a:prstGeom>
            <a:noFill/>
          </p:spPr>
        </p:pic>
        <p:pic>
          <p:nvPicPr>
            <p:cNvPr id="114729" name="Picture 41" descr="C:\Users\DV3-2350\Desktop\0_Aspirante\Filmati\Asta\Asta_Gibilisco_570-0.00.05.40.jpg"/>
            <p:cNvPicPr>
              <a:picLocks noChangeAspect="1" noChangeArrowheads="1"/>
            </p:cNvPicPr>
            <p:nvPr/>
          </p:nvPicPr>
          <p:blipFill>
            <a:blip r:embed="rId22" cstate="print">
              <a:lum bright="20000" contrast="10000"/>
            </a:blip>
            <a:srcRect l="46668"/>
            <a:stretch>
              <a:fillRect/>
            </a:stretch>
          </p:blipFill>
          <p:spPr bwMode="auto">
            <a:xfrm>
              <a:off x="4211960" y="2996952"/>
              <a:ext cx="992094" cy="1485900"/>
            </a:xfrm>
            <a:prstGeom prst="rect">
              <a:avLst/>
            </a:prstGeom>
            <a:noFill/>
          </p:spPr>
        </p:pic>
        <p:pic>
          <p:nvPicPr>
            <p:cNvPr id="114727" name="Picture 39" descr="C:\Users\DV3-2350\Desktop\0_Aspirante\Filmati\Asta\Asta_Gibilisco_570-0.00.05.00.jpg"/>
            <p:cNvPicPr>
              <a:picLocks noChangeAspect="1" noChangeArrowheads="1"/>
            </p:cNvPicPr>
            <p:nvPr/>
          </p:nvPicPr>
          <p:blipFill>
            <a:blip r:embed="rId23" cstate="print">
              <a:lum bright="20000" contrast="10000"/>
            </a:blip>
            <a:srcRect l="50322"/>
            <a:stretch>
              <a:fillRect/>
            </a:stretch>
          </p:blipFill>
          <p:spPr bwMode="auto">
            <a:xfrm>
              <a:off x="4427984" y="2996952"/>
              <a:ext cx="924129" cy="1485900"/>
            </a:xfrm>
            <a:prstGeom prst="rect">
              <a:avLst/>
            </a:prstGeom>
            <a:noFill/>
          </p:spPr>
        </p:pic>
        <p:pic>
          <p:nvPicPr>
            <p:cNvPr id="114726" name="Picture 38" descr="C:\Users\DV3-2350\Desktop\0_Aspirante\Filmati\Asta\Asta_Gibilisco_570-0.00.04.80.jpg"/>
            <p:cNvPicPr>
              <a:picLocks noChangeAspect="1" noChangeArrowheads="1"/>
            </p:cNvPicPr>
            <p:nvPr/>
          </p:nvPicPr>
          <p:blipFill>
            <a:blip r:embed="rId24" cstate="print">
              <a:lum bright="20000" contrast="10000"/>
            </a:blip>
            <a:srcRect l="50322"/>
            <a:stretch>
              <a:fillRect/>
            </a:stretch>
          </p:blipFill>
          <p:spPr bwMode="auto">
            <a:xfrm>
              <a:off x="4644008" y="2996952"/>
              <a:ext cx="924129" cy="1485900"/>
            </a:xfrm>
            <a:prstGeom prst="rect">
              <a:avLst/>
            </a:prstGeom>
            <a:noFill/>
          </p:spPr>
        </p:pic>
        <p:pic>
          <p:nvPicPr>
            <p:cNvPr id="114725" name="Picture 37" descr="C:\Users\DV3-2350\Desktop\0_Aspirante\Filmati\Asta\Asta_Gibilisco_570-0.00.04.60.jpg"/>
            <p:cNvPicPr>
              <a:picLocks noChangeAspect="1" noChangeArrowheads="1"/>
            </p:cNvPicPr>
            <p:nvPr/>
          </p:nvPicPr>
          <p:blipFill>
            <a:blip r:embed="rId25" cstate="print">
              <a:lum bright="20000" contrast="10000"/>
            </a:blip>
            <a:srcRect l="50322"/>
            <a:stretch>
              <a:fillRect/>
            </a:stretch>
          </p:blipFill>
          <p:spPr bwMode="auto">
            <a:xfrm>
              <a:off x="4860032" y="2996952"/>
              <a:ext cx="924129" cy="1485900"/>
            </a:xfrm>
            <a:prstGeom prst="rect">
              <a:avLst/>
            </a:prstGeom>
            <a:noFill/>
          </p:spPr>
        </p:pic>
        <p:pic>
          <p:nvPicPr>
            <p:cNvPr id="114724" name="Picture 36" descr="C:\Users\DV3-2350\Desktop\0_Aspirante\Filmati\Asta\Asta_Gibilisco_570-0.00.04.40.jpg"/>
            <p:cNvPicPr>
              <a:picLocks noChangeAspect="1" noChangeArrowheads="1"/>
            </p:cNvPicPr>
            <p:nvPr/>
          </p:nvPicPr>
          <p:blipFill>
            <a:blip r:embed="rId26" cstate="print">
              <a:lum bright="20000" contrast="10000"/>
            </a:blip>
            <a:srcRect l="46451"/>
            <a:stretch>
              <a:fillRect/>
            </a:stretch>
          </p:blipFill>
          <p:spPr bwMode="auto">
            <a:xfrm>
              <a:off x="5004048" y="2996952"/>
              <a:ext cx="996137" cy="1485900"/>
            </a:xfrm>
            <a:prstGeom prst="rect">
              <a:avLst/>
            </a:prstGeom>
            <a:noFill/>
          </p:spPr>
        </p:pic>
        <p:pic>
          <p:nvPicPr>
            <p:cNvPr id="114723" name="Picture 35" descr="C:\Users\DV3-2350\Desktop\0_Aspirante\Filmati\Asta\Asta_Gibilisco_570-0.00.04.20.jpg"/>
            <p:cNvPicPr>
              <a:picLocks noChangeAspect="1" noChangeArrowheads="1"/>
            </p:cNvPicPr>
            <p:nvPr/>
          </p:nvPicPr>
          <p:blipFill>
            <a:blip r:embed="rId27" cstate="print">
              <a:lum bright="20000" contrast="10000"/>
            </a:blip>
            <a:srcRect l="42580" r="9795"/>
            <a:stretch>
              <a:fillRect/>
            </a:stretch>
          </p:blipFill>
          <p:spPr bwMode="auto">
            <a:xfrm>
              <a:off x="5220072" y="2996952"/>
              <a:ext cx="885940" cy="1485900"/>
            </a:xfrm>
            <a:prstGeom prst="rect">
              <a:avLst/>
            </a:prstGeom>
            <a:noFill/>
          </p:spPr>
        </p:pic>
        <p:pic>
          <p:nvPicPr>
            <p:cNvPr id="114722" name="Picture 34" descr="C:\Users\DV3-2350\Desktop\0_Aspirante\Filmati\Asta\Asta_Gibilisco_570-0.00.04.00.jpg"/>
            <p:cNvPicPr>
              <a:picLocks noChangeAspect="1" noChangeArrowheads="1"/>
            </p:cNvPicPr>
            <p:nvPr/>
          </p:nvPicPr>
          <p:blipFill>
            <a:blip r:embed="rId28" cstate="print">
              <a:lum bright="20000" contrast="10000"/>
            </a:blip>
            <a:srcRect l="42580" r="29149"/>
            <a:stretch>
              <a:fillRect/>
            </a:stretch>
          </p:blipFill>
          <p:spPr bwMode="auto">
            <a:xfrm>
              <a:off x="5580112" y="2996952"/>
              <a:ext cx="525901" cy="1485900"/>
            </a:xfrm>
            <a:prstGeom prst="rect">
              <a:avLst/>
            </a:prstGeom>
            <a:noFill/>
          </p:spPr>
        </p:pic>
      </p:grpSp>
      <p:sp>
        <p:nvSpPr>
          <p:cNvPr id="62" name="CasellaDiTesto 61">
            <a:hlinkClick r:id="rId29" action="ppaction://hlinkfile"/>
          </p:cNvPr>
          <p:cNvSpPr txBox="1"/>
          <p:nvPr/>
        </p:nvSpPr>
        <p:spPr>
          <a:xfrm>
            <a:off x="7020272" y="5877272"/>
            <a:ext cx="1261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Gibilisco</a:t>
            </a:r>
            <a:endParaRPr lang="it-IT" sz="1400" dirty="0"/>
          </a:p>
        </p:txBody>
      </p:sp>
      <p:sp>
        <p:nvSpPr>
          <p:cNvPr id="63" name="Freccia a destra 62"/>
          <p:cNvSpPr/>
          <p:nvPr/>
        </p:nvSpPr>
        <p:spPr>
          <a:xfrm>
            <a:off x="6516216" y="5949280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CasellaDiTesto 63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CasellaDiTesto 64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Asta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DV3-2350\Desktop\0_Aspirante\Immagini\montagn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25144"/>
            <a:ext cx="2016224" cy="1345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4" descr="C:\Users\DV3-2350\Desktop\0_Aspirante\Immagini\P1920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4365104"/>
            <a:ext cx="21336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21506" r:id="rId5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21507" name="Fotografia Photo Editor" r:id="rId6" imgW="3734321" imgH="3315163" progId="">
              <p:embed/>
            </p:oleObj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Altre attività NON Olimpiche riconosciute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21508" name="Picture 4" descr="C:\Users\DV3-2350\Desktop\0_Aspirante\Immagini\indo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980728"/>
            <a:ext cx="4464496" cy="2181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 descr="C:\Users\DV3-2350\Documents\Piero\Immagini\2004 CdS Cross\Cross-CdS 09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140968"/>
            <a:ext cx="151216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Diagramma 8"/>
          <p:cNvGraphicFramePr/>
          <p:nvPr/>
        </p:nvGraphicFramePr>
        <p:xfrm>
          <a:off x="539552" y="1340768"/>
          <a:ext cx="756084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DA75AE7-8AFA-4938-B32A-F6E00D368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CDA75AE7-8AFA-4938-B32A-F6E00D3684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FA8D4AE-685E-4C9F-8A06-AF725C9840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BFA8D4AE-685E-4C9F-8A06-AF725C9840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8402B48-7E66-4E95-8E55-5B5AF7845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28402B48-7E66-4E95-8E55-5B5AF7845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13F77EE-A63F-42D4-9B01-CF8F22C5C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B13F77EE-A63F-42D4-9B01-CF8F22C5C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0A39F1E-9716-4EA0-9B1C-57538D0F73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10A39F1E-9716-4EA0-9B1C-57538D0F73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73D38AB-026E-4C9B-AB38-68C967867B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073D38AB-026E-4C9B-AB38-68C967867B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734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7347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57348" name="Picture 4" descr="C:\Users\DV3-2350\Desktop\0_Aspirante\Immagini\CIMG6808-0.00.13.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72817"/>
            <a:ext cx="445770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sellaDiTesto 5"/>
          <p:cNvSpPr txBox="1"/>
          <p:nvPr/>
        </p:nvSpPr>
        <p:spPr>
          <a:xfrm>
            <a:off x="2987824" y="1772816"/>
            <a:ext cx="5472608" cy="2677656"/>
          </a:xfrm>
          <a:prstGeom prst="rect">
            <a:avLst/>
          </a:prstGeom>
          <a:solidFill>
            <a:srgbClr val="FFFF00">
              <a:alpha val="50196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Giochiamo  a </a:t>
            </a:r>
          </a:p>
          <a:p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7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SALTARE</a:t>
            </a:r>
          </a:p>
          <a:p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451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451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4516" name="Picture 4" descr="funjum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89074"/>
            <a:ext cx="5472608" cy="3884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Saltare e Atterrare liberamente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758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7587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7588" name="Picture 4" descr="funjum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79" y="1412776"/>
            <a:ext cx="5472609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Cacciare e Saltare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5" name="Picture 5" descr="C:\Users\DV3-2350\Desktop\Immagine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1" y="1484784"/>
            <a:ext cx="5472608" cy="4181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6562" r:id="rId4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6563" name="Fotografia Photo Editor" r:id="rId5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8" name="Rettangolo 7"/>
          <p:cNvSpPr/>
          <p:nvPr/>
        </p:nvSpPr>
        <p:spPr>
          <a:xfrm rot="625684">
            <a:off x="3002581" y="4874275"/>
            <a:ext cx="3151767" cy="46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195736" y="4869160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Saltare a staffetta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553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553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5540" name="Picture 4" descr="funjum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700808"/>
            <a:ext cx="5472608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Saltare a inseguimento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2339752" y="404664"/>
            <a:ext cx="4608512" cy="5904656"/>
            <a:chOff x="5220072" y="78342"/>
            <a:chExt cx="2880320" cy="3641318"/>
          </a:xfrm>
        </p:grpSpPr>
        <p:pic>
          <p:nvPicPr>
            <p:cNvPr id="5" name="Picture 6" descr="H:\Immagini\2009\090801_milano_assoluti\Martello M\Sequenze fotografiche\0908002_vizzoni3_037.jpg"/>
            <p:cNvPicPr>
              <a:picLocks noChangeAspect="1" noChangeArrowheads="1"/>
            </p:cNvPicPr>
            <p:nvPr/>
          </p:nvPicPr>
          <p:blipFill>
            <a:blip r:embed="rId2" cstate="print">
              <a:lum contrast="20000"/>
            </a:blip>
            <a:srcRect l="29000" t="5200" r="32150"/>
            <a:stretch>
              <a:fillRect/>
            </a:stretch>
          </p:blipFill>
          <p:spPr bwMode="auto">
            <a:xfrm>
              <a:off x="5304787" y="78342"/>
              <a:ext cx="2768209" cy="36413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CasellaDiTesto 5"/>
            <p:cNvSpPr txBox="1"/>
            <p:nvPr/>
          </p:nvSpPr>
          <p:spPr>
            <a:xfrm>
              <a:off x="5220072" y="2754519"/>
              <a:ext cx="2880320" cy="626345"/>
            </a:xfrm>
            <a:prstGeom prst="rect">
              <a:avLst/>
            </a:prstGeom>
            <a:solidFill>
              <a:srgbClr val="92D050">
                <a:alpha val="50196"/>
              </a:srgbClr>
            </a:solidFill>
            <a:effectLst>
              <a:softEdge rad="127000"/>
            </a:effectLst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t-IT" sz="60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Lanciare</a:t>
              </a: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3721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37219" name="Fotografia Photo Editor" r:id="rId4" imgW="3734321" imgH="3315163" progId="">
              <p:embed/>
            </p:oleObj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 Fondamentali dell’Atletica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2" name="Gruppo 27"/>
          <p:cNvGrpSpPr/>
          <p:nvPr/>
        </p:nvGrpSpPr>
        <p:grpSpPr>
          <a:xfrm>
            <a:off x="0" y="3068960"/>
            <a:ext cx="8460432" cy="2088232"/>
            <a:chOff x="2123728" y="2636912"/>
            <a:chExt cx="6336704" cy="1440160"/>
          </a:xfrm>
        </p:grpSpPr>
        <p:pic>
          <p:nvPicPr>
            <p:cNvPr id="1059" name="Picture 35" descr="C:\Users\DV3-2350\Desktop\0_Aspirante\Filmati\Giavellotto\Giavellotto-0.00.15.00.jpg"/>
            <p:cNvPicPr>
              <a:picLocks noChangeAspect="1" noChangeArrowheads="1"/>
            </p:cNvPicPr>
            <p:nvPr/>
          </p:nvPicPr>
          <p:blipFill>
            <a:blip r:embed="rId5" cstate="print">
              <a:lum bright="20000" contrast="20000"/>
            </a:blip>
            <a:srcRect r="36720"/>
            <a:stretch>
              <a:fillRect/>
            </a:stretch>
          </p:blipFill>
          <p:spPr bwMode="auto">
            <a:xfrm>
              <a:off x="7557138" y="2636912"/>
              <a:ext cx="903294" cy="1440160"/>
            </a:xfrm>
            <a:prstGeom prst="rect">
              <a:avLst/>
            </a:prstGeom>
            <a:noFill/>
          </p:spPr>
        </p:pic>
        <p:pic>
          <p:nvPicPr>
            <p:cNvPr id="1057" name="Picture 33" descr="C:\Users\DV3-2350\Desktop\0_Aspirante\Filmati\Giavellotto\Giavellotto-0.00.14.00.jpg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20000"/>
            </a:blip>
            <a:srcRect l="37968" r="28282"/>
            <a:stretch>
              <a:fillRect/>
            </a:stretch>
          </p:blipFill>
          <p:spPr bwMode="auto">
            <a:xfrm>
              <a:off x="7668344" y="2636912"/>
              <a:ext cx="481757" cy="1440160"/>
            </a:xfrm>
            <a:prstGeom prst="rect">
              <a:avLst/>
            </a:prstGeom>
            <a:noFill/>
          </p:spPr>
        </p:pic>
        <p:pic>
          <p:nvPicPr>
            <p:cNvPr id="1056" name="Picture 32" descr="C:\Users\DV3-2350\Desktop\0_Aspirante\Filmati\Giavellotto\Giavellotto-0.00.13.50.jpg"/>
            <p:cNvPicPr>
              <a:picLocks noChangeAspect="1" noChangeArrowheads="1"/>
            </p:cNvPicPr>
            <p:nvPr/>
          </p:nvPicPr>
          <p:blipFill>
            <a:blip r:embed="rId7" cstate="print">
              <a:lum bright="20000" contrast="20000"/>
            </a:blip>
            <a:srcRect r="36719"/>
            <a:stretch>
              <a:fillRect/>
            </a:stretch>
          </p:blipFill>
          <p:spPr bwMode="auto">
            <a:xfrm>
              <a:off x="6804248" y="2636912"/>
              <a:ext cx="903294" cy="1440160"/>
            </a:xfrm>
            <a:prstGeom prst="rect">
              <a:avLst/>
            </a:prstGeom>
            <a:noFill/>
          </p:spPr>
        </p:pic>
        <p:pic>
          <p:nvPicPr>
            <p:cNvPr id="1055" name="Picture 31" descr="C:\Users\DV3-2350\Desktop\0_Aspirante\Filmati\Giavellotto\Giavellotto-0.00.13.00.jpg"/>
            <p:cNvPicPr>
              <a:picLocks noChangeAspect="1" noChangeArrowheads="1"/>
            </p:cNvPicPr>
            <p:nvPr/>
          </p:nvPicPr>
          <p:blipFill>
            <a:blip r:embed="rId8" cstate="print">
              <a:lum bright="20000" contrast="20000"/>
            </a:blip>
            <a:srcRect r="28282"/>
            <a:stretch>
              <a:fillRect/>
            </a:stretch>
          </p:blipFill>
          <p:spPr bwMode="auto">
            <a:xfrm>
              <a:off x="6300192" y="2636912"/>
              <a:ext cx="1023734" cy="1440160"/>
            </a:xfrm>
            <a:prstGeom prst="rect">
              <a:avLst/>
            </a:prstGeom>
            <a:noFill/>
          </p:spPr>
        </p:pic>
        <p:pic>
          <p:nvPicPr>
            <p:cNvPr id="1054" name="Picture 30" descr="C:\Users\DV3-2350\Desktop\0_Aspirante\Filmati\Giavellotto\Giavellotto-0.00.12.50.jpg"/>
            <p:cNvPicPr>
              <a:picLocks noChangeAspect="1" noChangeArrowheads="1"/>
            </p:cNvPicPr>
            <p:nvPr/>
          </p:nvPicPr>
          <p:blipFill>
            <a:blip r:embed="rId9" cstate="print">
              <a:lum bright="20000" contrast="20000"/>
            </a:blip>
            <a:srcRect r="28282"/>
            <a:stretch>
              <a:fillRect/>
            </a:stretch>
          </p:blipFill>
          <p:spPr bwMode="auto">
            <a:xfrm>
              <a:off x="5724128" y="2636912"/>
              <a:ext cx="1023734" cy="1440160"/>
            </a:xfrm>
            <a:prstGeom prst="rect">
              <a:avLst/>
            </a:prstGeom>
            <a:noFill/>
          </p:spPr>
        </p:pic>
        <p:pic>
          <p:nvPicPr>
            <p:cNvPr id="1053" name="Picture 29" descr="C:\Users\DV3-2350\Desktop\0_Aspirante\Filmati\Giavellotto\Giavellotto-0.00.12.00.jpg"/>
            <p:cNvPicPr>
              <a:picLocks noChangeAspect="1" noChangeArrowheads="1"/>
            </p:cNvPicPr>
            <p:nvPr/>
          </p:nvPicPr>
          <p:blipFill>
            <a:blip r:embed="rId10" cstate="print">
              <a:lum bright="20000" contrast="20000"/>
            </a:blip>
            <a:srcRect r="28282"/>
            <a:stretch>
              <a:fillRect/>
            </a:stretch>
          </p:blipFill>
          <p:spPr bwMode="auto">
            <a:xfrm>
              <a:off x="5148064" y="2636912"/>
              <a:ext cx="1023734" cy="1440160"/>
            </a:xfrm>
            <a:prstGeom prst="rect">
              <a:avLst/>
            </a:prstGeom>
            <a:noFill/>
          </p:spPr>
        </p:pic>
        <p:pic>
          <p:nvPicPr>
            <p:cNvPr id="1051" name="Picture 27" descr="C:\Users\DV3-2350\Desktop\0_Aspirante\Filmati\Giavellotto\Giavellotto-0.00.11.00.jpg"/>
            <p:cNvPicPr>
              <a:picLocks noChangeAspect="1" noChangeArrowheads="1"/>
            </p:cNvPicPr>
            <p:nvPr/>
          </p:nvPicPr>
          <p:blipFill>
            <a:blip r:embed="rId11" cstate="print">
              <a:lum bright="20000" contrast="20000"/>
            </a:blip>
            <a:srcRect r="28282"/>
            <a:stretch>
              <a:fillRect/>
            </a:stretch>
          </p:blipFill>
          <p:spPr bwMode="auto">
            <a:xfrm>
              <a:off x="4572000" y="2636912"/>
              <a:ext cx="1023734" cy="1440160"/>
            </a:xfrm>
            <a:prstGeom prst="rect">
              <a:avLst/>
            </a:prstGeom>
            <a:noFill/>
          </p:spPr>
        </p:pic>
        <p:pic>
          <p:nvPicPr>
            <p:cNvPr id="1050" name="Picture 26" descr="C:\Users\DV3-2350\Desktop\0_Aspirante\Filmati\Giavellotto\Giavellotto-0.00.10.50.jpg"/>
            <p:cNvPicPr>
              <a:picLocks noChangeAspect="1" noChangeArrowheads="1"/>
            </p:cNvPicPr>
            <p:nvPr/>
          </p:nvPicPr>
          <p:blipFill>
            <a:blip r:embed="rId12" cstate="print">
              <a:lum bright="20000" contrast="20000"/>
            </a:blip>
            <a:srcRect r="32501"/>
            <a:stretch>
              <a:fillRect/>
            </a:stretch>
          </p:blipFill>
          <p:spPr bwMode="auto">
            <a:xfrm>
              <a:off x="3995936" y="2636912"/>
              <a:ext cx="963514" cy="1440160"/>
            </a:xfrm>
            <a:prstGeom prst="rect">
              <a:avLst/>
            </a:prstGeom>
            <a:noFill/>
          </p:spPr>
        </p:pic>
        <p:pic>
          <p:nvPicPr>
            <p:cNvPr id="1049" name="Picture 25" descr="C:\Users\DV3-2350\Desktop\0_Aspirante\Filmati\Giavellotto\Giavellotto-0.00.10.00.jpg"/>
            <p:cNvPicPr>
              <a:picLocks noChangeAspect="1" noChangeArrowheads="1"/>
            </p:cNvPicPr>
            <p:nvPr/>
          </p:nvPicPr>
          <p:blipFill>
            <a:blip r:embed="rId13" cstate="print">
              <a:lum bright="20000" contrast="20000"/>
            </a:blip>
            <a:srcRect r="45157"/>
            <a:stretch>
              <a:fillRect/>
            </a:stretch>
          </p:blipFill>
          <p:spPr bwMode="auto">
            <a:xfrm>
              <a:off x="3563888" y="2636912"/>
              <a:ext cx="782855" cy="1440160"/>
            </a:xfrm>
            <a:prstGeom prst="rect">
              <a:avLst/>
            </a:prstGeom>
            <a:noFill/>
          </p:spPr>
        </p:pic>
        <p:pic>
          <p:nvPicPr>
            <p:cNvPr id="1047" name="Picture 23" descr="C:\Users\DV3-2350\Desktop\0_Aspirante\Filmati\Giavellotto\Giavellotto-0.00.09.00.jpg"/>
            <p:cNvPicPr>
              <a:picLocks noChangeAspect="1" noChangeArrowheads="1"/>
            </p:cNvPicPr>
            <p:nvPr/>
          </p:nvPicPr>
          <p:blipFill>
            <a:blip r:embed="rId14" cstate="print">
              <a:lum bright="20000" contrast="20000"/>
            </a:blip>
            <a:srcRect r="45157"/>
            <a:stretch>
              <a:fillRect/>
            </a:stretch>
          </p:blipFill>
          <p:spPr bwMode="auto">
            <a:xfrm>
              <a:off x="3131840" y="2636912"/>
              <a:ext cx="782855" cy="1440160"/>
            </a:xfrm>
            <a:prstGeom prst="rect">
              <a:avLst/>
            </a:prstGeom>
            <a:noFill/>
          </p:spPr>
        </p:pic>
        <p:pic>
          <p:nvPicPr>
            <p:cNvPr id="1045" name="Picture 21" descr="C:\Users\DV3-2350\Desktop\0_Aspirante\Filmati\Giavellotto\Giavellotto-0.00.08.00.jpg"/>
            <p:cNvPicPr>
              <a:picLocks noChangeAspect="1" noChangeArrowheads="1"/>
            </p:cNvPicPr>
            <p:nvPr/>
          </p:nvPicPr>
          <p:blipFill>
            <a:blip r:embed="rId15" cstate="print">
              <a:lum bright="20000" contrast="20000"/>
            </a:blip>
            <a:srcRect r="53594"/>
            <a:stretch>
              <a:fillRect/>
            </a:stretch>
          </p:blipFill>
          <p:spPr bwMode="auto">
            <a:xfrm>
              <a:off x="2771800" y="2636912"/>
              <a:ext cx="662416" cy="1440160"/>
            </a:xfrm>
            <a:prstGeom prst="rect">
              <a:avLst/>
            </a:prstGeom>
            <a:noFill/>
          </p:spPr>
        </p:pic>
        <p:pic>
          <p:nvPicPr>
            <p:cNvPr id="1043" name="Picture 19" descr="C:\Users\DV3-2350\Desktop\0_Aspirante\Filmati\Giavellotto\Giavellotto-0.00.07.00.jpg"/>
            <p:cNvPicPr>
              <a:picLocks noChangeAspect="1" noChangeArrowheads="1"/>
            </p:cNvPicPr>
            <p:nvPr/>
          </p:nvPicPr>
          <p:blipFill>
            <a:blip r:embed="rId16" cstate="print">
              <a:lum bright="20000" contrast="20000"/>
            </a:blip>
            <a:srcRect l="21094" r="57813"/>
            <a:stretch>
              <a:fillRect/>
            </a:stretch>
          </p:blipFill>
          <p:spPr bwMode="auto">
            <a:xfrm>
              <a:off x="2771800" y="2636912"/>
              <a:ext cx="301098" cy="1440160"/>
            </a:xfrm>
            <a:prstGeom prst="rect">
              <a:avLst/>
            </a:prstGeom>
            <a:noFill/>
          </p:spPr>
        </p:pic>
        <p:pic>
          <p:nvPicPr>
            <p:cNvPr id="1042" name="Picture 18" descr="C:\Users\DV3-2350\Desktop\0_Aspirante\Filmati\Giavellotto\Giavellotto-0.00.06.50.jpg"/>
            <p:cNvPicPr>
              <a:picLocks noChangeAspect="1" noChangeArrowheads="1"/>
            </p:cNvPicPr>
            <p:nvPr/>
          </p:nvPicPr>
          <p:blipFill>
            <a:blip r:embed="rId17" cstate="print">
              <a:lum bright="20000" contrast="20000"/>
            </a:blip>
            <a:srcRect l="21094" r="57813"/>
            <a:stretch>
              <a:fillRect/>
            </a:stretch>
          </p:blipFill>
          <p:spPr bwMode="auto">
            <a:xfrm>
              <a:off x="2483768" y="2636912"/>
              <a:ext cx="301098" cy="1440160"/>
            </a:xfrm>
            <a:prstGeom prst="rect">
              <a:avLst/>
            </a:prstGeom>
            <a:noFill/>
          </p:spPr>
        </p:pic>
        <p:pic>
          <p:nvPicPr>
            <p:cNvPr id="1040" name="Picture 16" descr="C:\Users\DV3-2350\Desktop\0_Aspirante\Filmati\Giavellotto\Giavellotto-0.00.05.50.jpg"/>
            <p:cNvPicPr>
              <a:picLocks noChangeAspect="1" noChangeArrowheads="1"/>
            </p:cNvPicPr>
            <p:nvPr/>
          </p:nvPicPr>
          <p:blipFill>
            <a:blip r:embed="rId18" cstate="print">
              <a:lum bright="20000" contrast="20000"/>
            </a:blip>
            <a:srcRect l="21094" r="53594"/>
            <a:stretch>
              <a:fillRect/>
            </a:stretch>
          </p:blipFill>
          <p:spPr bwMode="auto">
            <a:xfrm>
              <a:off x="2123728" y="2636912"/>
              <a:ext cx="361318" cy="1440160"/>
            </a:xfrm>
            <a:prstGeom prst="rect">
              <a:avLst/>
            </a:prstGeom>
            <a:noFill/>
          </p:spPr>
        </p:pic>
      </p:grpSp>
      <p:pic>
        <p:nvPicPr>
          <p:cNvPr id="1028" name="Picture 4" descr="speer26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1556792"/>
            <a:ext cx="8460432" cy="111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>
            <a:hlinkClick r:id="rId20" action="ppaction://hlinkfile"/>
          </p:cNvPr>
          <p:cNvSpPr txBox="1"/>
          <p:nvPr/>
        </p:nvSpPr>
        <p:spPr>
          <a:xfrm>
            <a:off x="6588224" y="5373216"/>
            <a:ext cx="1389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Sequenza</a:t>
            </a:r>
            <a:endParaRPr lang="it-IT" sz="1400" dirty="0"/>
          </a:p>
        </p:txBody>
      </p:sp>
      <p:sp>
        <p:nvSpPr>
          <p:cNvPr id="30" name="Freccia a destra 29"/>
          <p:cNvSpPr/>
          <p:nvPr/>
        </p:nvSpPr>
        <p:spPr>
          <a:xfrm>
            <a:off x="6084168" y="5445224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CasellaDiTesto 30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0" y="98072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Giavellotto  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0" y="2636912"/>
            <a:ext cx="8460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     RINCORSA                                      PREPARAZIONE                                                               RILASCIO                   RECUPERO</a:t>
            </a:r>
            <a:endParaRPr lang="it-IT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26978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2697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cs typeface="Times New Roman" pitchFamily="18" charset="0"/>
              </a:rPr>
              <a:t> 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771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it-IT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  <a:endParaRPr kumimoji="0" lang="it-IT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0" y="1052736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Peso  </a:t>
            </a:r>
            <a:r>
              <a:rPr lang="it-IT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(tecnica lineare)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3" name="Gruppo 22"/>
          <p:cNvGrpSpPr/>
          <p:nvPr/>
        </p:nvGrpSpPr>
        <p:grpSpPr>
          <a:xfrm>
            <a:off x="467544" y="1700808"/>
            <a:ext cx="7664983" cy="1675929"/>
            <a:chOff x="467544" y="1700808"/>
            <a:chExt cx="7664983" cy="1675929"/>
          </a:xfrm>
        </p:grpSpPr>
        <p:pic>
          <p:nvPicPr>
            <p:cNvPr id="126981" name="Picture 5" descr="kulig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9552" y="1700808"/>
              <a:ext cx="7488832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CasellaDiTesto 20"/>
            <p:cNvSpPr txBox="1"/>
            <p:nvPr/>
          </p:nvSpPr>
          <p:spPr>
            <a:xfrm>
              <a:off x="467544" y="3068960"/>
              <a:ext cx="76649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>
                  <a:latin typeface="Calibri" pitchFamily="34" charset="0"/>
                  <a:cs typeface="Calibri" pitchFamily="34" charset="0"/>
                </a:rPr>
                <a:t>PREPARAZIONE            -         COSTRUZIONE DEL MOMENTO                    –      RILASCIO     –     RECUPERO </a:t>
              </a:r>
              <a:endParaRPr lang="it-IT" sz="14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9" name="Gruppo 38"/>
          <p:cNvGrpSpPr/>
          <p:nvPr/>
        </p:nvGrpSpPr>
        <p:grpSpPr>
          <a:xfrm>
            <a:off x="251520" y="3501008"/>
            <a:ext cx="8028384" cy="1828800"/>
            <a:chOff x="467544" y="3501008"/>
            <a:chExt cx="8028384" cy="1828800"/>
          </a:xfrm>
        </p:grpSpPr>
        <p:pic>
          <p:nvPicPr>
            <p:cNvPr id="30" name="Picture 6" descr="C:\Users\DV3-2350\Desktop\0_Aspirante\Filmati\Peso_Lineare\Peso_Lineare-0.00.05.00.jpg"/>
            <p:cNvPicPr>
              <a:picLocks noChangeAspect="1" noChangeArrowheads="1"/>
            </p:cNvPicPr>
            <p:nvPr/>
          </p:nvPicPr>
          <p:blipFill>
            <a:blip r:embed="rId6" cstate="print">
              <a:lum contrast="30000"/>
            </a:blip>
            <a:srcRect l="7362"/>
            <a:stretch>
              <a:fillRect/>
            </a:stretch>
          </p:blipFill>
          <p:spPr bwMode="auto">
            <a:xfrm>
              <a:off x="467544" y="3501008"/>
              <a:ext cx="2258888" cy="1828800"/>
            </a:xfrm>
            <a:prstGeom prst="rect">
              <a:avLst/>
            </a:prstGeom>
            <a:noFill/>
          </p:spPr>
        </p:pic>
        <p:pic>
          <p:nvPicPr>
            <p:cNvPr id="31" name="Picture 7" descr="C:\Users\DV3-2350\Desktop\0_Aspirante\Filmati\Peso_Lineare\Peso_Lineare-0.00.14.51.jpg"/>
            <p:cNvPicPr>
              <a:picLocks noChangeAspect="1" noChangeArrowheads="1"/>
            </p:cNvPicPr>
            <p:nvPr/>
          </p:nvPicPr>
          <p:blipFill>
            <a:blip r:embed="rId7" cstate="print">
              <a:lum contrast="30000"/>
            </a:blip>
            <a:srcRect l="11812"/>
            <a:stretch>
              <a:fillRect/>
            </a:stretch>
          </p:blipFill>
          <p:spPr bwMode="auto">
            <a:xfrm>
              <a:off x="1547664" y="3501008"/>
              <a:ext cx="2150368" cy="1828800"/>
            </a:xfrm>
            <a:prstGeom prst="rect">
              <a:avLst/>
            </a:prstGeom>
            <a:noFill/>
          </p:spPr>
        </p:pic>
        <p:pic>
          <p:nvPicPr>
            <p:cNvPr id="32" name="Picture 8" descr="C:\Users\DV3-2350\Desktop\0_Aspirante\Filmati\Peso_Lineare\Peso_Lineare-0.00.18.01.jpg"/>
            <p:cNvPicPr>
              <a:picLocks noChangeAspect="1" noChangeArrowheads="1"/>
            </p:cNvPicPr>
            <p:nvPr/>
          </p:nvPicPr>
          <p:blipFill>
            <a:blip r:embed="rId8" cstate="print">
              <a:lum contrast="30000"/>
            </a:blip>
            <a:srcRect l="20672"/>
            <a:stretch>
              <a:fillRect/>
            </a:stretch>
          </p:blipFill>
          <p:spPr bwMode="auto">
            <a:xfrm>
              <a:off x="2267744" y="3501008"/>
              <a:ext cx="1934344" cy="1828800"/>
            </a:xfrm>
            <a:prstGeom prst="rect">
              <a:avLst/>
            </a:prstGeom>
            <a:noFill/>
          </p:spPr>
        </p:pic>
        <p:pic>
          <p:nvPicPr>
            <p:cNvPr id="33" name="Picture 9" descr="C:\Users\DV3-2350\Desktop\0_Aspirante\Filmati\Peso_Lineare\Peso_Lineare-0.00.19.51.jpg"/>
            <p:cNvPicPr>
              <a:picLocks noChangeAspect="1" noChangeArrowheads="1"/>
            </p:cNvPicPr>
            <p:nvPr/>
          </p:nvPicPr>
          <p:blipFill>
            <a:blip r:embed="rId9" cstate="print">
              <a:lum contrast="30000"/>
            </a:blip>
            <a:srcRect l="32484"/>
            <a:stretch>
              <a:fillRect/>
            </a:stretch>
          </p:blipFill>
          <p:spPr bwMode="auto">
            <a:xfrm>
              <a:off x="3347864" y="3501008"/>
              <a:ext cx="1646312" cy="1828800"/>
            </a:xfrm>
            <a:prstGeom prst="rect">
              <a:avLst/>
            </a:prstGeom>
            <a:noFill/>
          </p:spPr>
        </p:pic>
        <p:pic>
          <p:nvPicPr>
            <p:cNvPr id="34" name="Picture 10" descr="C:\Users\DV3-2350\Desktop\0_Aspirante\Filmati\Peso_Lineare\Peso_Lineare-0.00.21.02.jpg"/>
            <p:cNvPicPr>
              <a:picLocks noChangeAspect="1" noChangeArrowheads="1"/>
            </p:cNvPicPr>
            <p:nvPr/>
          </p:nvPicPr>
          <p:blipFill>
            <a:blip r:embed="rId10" cstate="print">
              <a:lum contrast="30000"/>
            </a:blip>
            <a:srcRect l="41343"/>
            <a:stretch>
              <a:fillRect/>
            </a:stretch>
          </p:blipFill>
          <p:spPr bwMode="auto">
            <a:xfrm>
              <a:off x="4283968" y="3501008"/>
              <a:ext cx="1430288" cy="1828800"/>
            </a:xfrm>
            <a:prstGeom prst="rect">
              <a:avLst/>
            </a:prstGeom>
            <a:noFill/>
          </p:spPr>
        </p:pic>
        <p:pic>
          <p:nvPicPr>
            <p:cNvPr id="35" name="Picture 11" descr="C:\Users\DV3-2350\Desktop\0_Aspirante\Filmati\Peso_Lineare\Peso_Lineare-0.00.22.02.jpg"/>
            <p:cNvPicPr>
              <a:picLocks noChangeAspect="1" noChangeArrowheads="1"/>
            </p:cNvPicPr>
            <p:nvPr/>
          </p:nvPicPr>
          <p:blipFill>
            <a:blip r:embed="rId11" cstate="print">
              <a:lum contrast="30000"/>
            </a:blip>
            <a:srcRect l="38390"/>
            <a:stretch>
              <a:fillRect/>
            </a:stretch>
          </p:blipFill>
          <p:spPr bwMode="auto">
            <a:xfrm>
              <a:off x="5004048" y="3501008"/>
              <a:ext cx="1502296" cy="1828800"/>
            </a:xfrm>
            <a:prstGeom prst="rect">
              <a:avLst/>
            </a:prstGeom>
            <a:noFill/>
          </p:spPr>
        </p:pic>
        <p:pic>
          <p:nvPicPr>
            <p:cNvPr id="36" name="Picture 12" descr="C:\Users\DV3-2350\Desktop\0_Aspirante\Filmati\Peso_Lineare\Peso_Lineare-0.00.23.02.jpg"/>
            <p:cNvPicPr>
              <a:picLocks noChangeAspect="1" noChangeArrowheads="1"/>
            </p:cNvPicPr>
            <p:nvPr/>
          </p:nvPicPr>
          <p:blipFill>
            <a:blip r:embed="rId12" cstate="print">
              <a:lum contrast="30000"/>
            </a:blip>
            <a:srcRect l="44296"/>
            <a:stretch>
              <a:fillRect/>
            </a:stretch>
          </p:blipFill>
          <p:spPr bwMode="auto">
            <a:xfrm>
              <a:off x="5796136" y="3501008"/>
              <a:ext cx="1358280" cy="1828800"/>
            </a:xfrm>
            <a:prstGeom prst="rect">
              <a:avLst/>
            </a:prstGeom>
            <a:noFill/>
          </p:spPr>
        </p:pic>
        <p:pic>
          <p:nvPicPr>
            <p:cNvPr id="38" name="Picture 4" descr="C:\Users\DV3-2350\Desktop\0_Aspirante\Filmati\Peso_Lineare\Peso_Lineare-0.00.24.02.jpg"/>
            <p:cNvPicPr>
              <a:picLocks noChangeAspect="1" noChangeArrowheads="1"/>
            </p:cNvPicPr>
            <p:nvPr/>
          </p:nvPicPr>
          <p:blipFill>
            <a:blip r:embed="rId13" cstate="print">
              <a:lum contrast="30000"/>
            </a:blip>
            <a:srcRect l="49798"/>
            <a:stretch>
              <a:fillRect/>
            </a:stretch>
          </p:blipFill>
          <p:spPr bwMode="auto">
            <a:xfrm>
              <a:off x="6516216" y="3501008"/>
              <a:ext cx="1224136" cy="1828800"/>
            </a:xfrm>
            <a:prstGeom prst="rect">
              <a:avLst/>
            </a:prstGeom>
            <a:noFill/>
          </p:spPr>
        </p:pic>
        <p:pic>
          <p:nvPicPr>
            <p:cNvPr id="37" name="Picture 14" descr="C:\Users\DV3-2350\Desktop\0_Aspirante\Filmati\Peso_Lineare\Peso_Lineare-0.00.25.52.jpg"/>
            <p:cNvPicPr>
              <a:picLocks noChangeAspect="1" noChangeArrowheads="1"/>
            </p:cNvPicPr>
            <p:nvPr/>
          </p:nvPicPr>
          <p:blipFill>
            <a:blip r:embed="rId14" cstate="print">
              <a:lum contrast="30000"/>
            </a:blip>
            <a:srcRect l="48342"/>
            <a:stretch>
              <a:fillRect/>
            </a:stretch>
          </p:blipFill>
          <p:spPr bwMode="auto">
            <a:xfrm>
              <a:off x="7236296" y="3501008"/>
              <a:ext cx="1259632" cy="1828800"/>
            </a:xfrm>
            <a:prstGeom prst="rect">
              <a:avLst/>
            </a:prstGeom>
            <a:noFill/>
          </p:spPr>
        </p:pic>
      </p:grpSp>
      <p:sp>
        <p:nvSpPr>
          <p:cNvPr id="40" name="Rettangolo 39">
            <a:hlinkClick r:id="rId15" action="ppaction://hlinkfile"/>
          </p:cNvPr>
          <p:cNvSpPr/>
          <p:nvPr/>
        </p:nvSpPr>
        <p:spPr>
          <a:xfrm>
            <a:off x="251520" y="3501008"/>
            <a:ext cx="806489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CasellaDiTesto 40">
            <a:hlinkClick r:id="rId16" action="ppaction://hlinkfile"/>
          </p:cNvPr>
          <p:cNvSpPr txBox="1"/>
          <p:nvPr/>
        </p:nvSpPr>
        <p:spPr>
          <a:xfrm>
            <a:off x="6516216" y="5589240"/>
            <a:ext cx="1359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sequenza</a:t>
            </a:r>
            <a:endParaRPr lang="it-IT" sz="1400" dirty="0"/>
          </a:p>
        </p:txBody>
      </p:sp>
      <p:sp>
        <p:nvSpPr>
          <p:cNvPr id="42" name="Freccia a destra 41"/>
          <p:cNvSpPr/>
          <p:nvPr/>
        </p:nvSpPr>
        <p:spPr>
          <a:xfrm>
            <a:off x="6012160" y="5661248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28002" r:id="rId3" imgW="5133333" imgH="5706272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28003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cs typeface="Times New Roman" pitchFamily="18" charset="0"/>
              </a:rPr>
              <a:t> 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771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it-IT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</a:t>
            </a:r>
            <a:endParaRPr kumimoji="0" lang="it-IT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0" y="98072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Peso  </a:t>
            </a:r>
            <a:r>
              <a:rPr lang="it-IT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(tecnica rotatoria)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" name="CasellaDiTesto 40">
            <a:hlinkClick r:id="rId5" action="ppaction://hlinkfile"/>
          </p:cNvPr>
          <p:cNvSpPr txBox="1"/>
          <p:nvPr/>
        </p:nvSpPr>
        <p:spPr>
          <a:xfrm>
            <a:off x="6588224" y="5805264"/>
            <a:ext cx="1359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sequenza</a:t>
            </a:r>
            <a:endParaRPr lang="it-IT" sz="1400" dirty="0"/>
          </a:p>
        </p:txBody>
      </p:sp>
      <p:sp>
        <p:nvSpPr>
          <p:cNvPr id="42" name="Freccia a destra 41"/>
          <p:cNvSpPr/>
          <p:nvPr/>
        </p:nvSpPr>
        <p:spPr>
          <a:xfrm>
            <a:off x="6084168" y="5877272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8017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019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020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28021" name="Rectangle 21"/>
          <p:cNvSpPr>
            <a:spLocks noChangeArrowheads="1"/>
          </p:cNvSpPr>
          <p:nvPr/>
        </p:nvSpPr>
        <p:spPr bwMode="auto">
          <a:xfrm>
            <a:off x="0" y="2771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Gruppo 42"/>
          <p:cNvGrpSpPr/>
          <p:nvPr/>
        </p:nvGrpSpPr>
        <p:grpSpPr>
          <a:xfrm>
            <a:off x="539552" y="2780928"/>
            <a:ext cx="7632848" cy="1463040"/>
            <a:chOff x="251520" y="836712"/>
            <a:chExt cx="7632848" cy="1463040"/>
          </a:xfrm>
        </p:grpSpPr>
        <p:pic>
          <p:nvPicPr>
            <p:cNvPr id="44" name="Picture 4" descr="C:\Users\DV3-2350\Desktop\0_Aspirante\Filmati\Peso_Rotatorio\Peso_Rotatorio-0.00.00.00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1520" y="836712"/>
              <a:ext cx="1950720" cy="1463040"/>
            </a:xfrm>
            <a:prstGeom prst="rect">
              <a:avLst/>
            </a:prstGeom>
            <a:noFill/>
          </p:spPr>
        </p:pic>
        <p:pic>
          <p:nvPicPr>
            <p:cNvPr id="45" name="Picture 7" descr="C:\Users\DV3-2350\Desktop\0_Aspirante\Filmati\Peso_Rotatorio\Peso_Rotatorio-0.00.01.50.jpg"/>
            <p:cNvPicPr>
              <a:picLocks noChangeAspect="1" noChangeArrowheads="1"/>
            </p:cNvPicPr>
            <p:nvPr/>
          </p:nvPicPr>
          <p:blipFill>
            <a:blip r:embed="rId7" cstate="print"/>
            <a:srcRect l="3691"/>
            <a:stretch>
              <a:fillRect/>
            </a:stretch>
          </p:blipFill>
          <p:spPr bwMode="auto">
            <a:xfrm>
              <a:off x="971600" y="836712"/>
              <a:ext cx="1878712" cy="1463040"/>
            </a:xfrm>
            <a:prstGeom prst="rect">
              <a:avLst/>
            </a:prstGeom>
            <a:noFill/>
          </p:spPr>
        </p:pic>
        <p:pic>
          <p:nvPicPr>
            <p:cNvPr id="46" name="Picture 9" descr="C:\Users\DV3-2350\Desktop\0_Aspirante\Filmati\Peso_Rotatorio\Peso_Rotatorio-0.00.02.50.jpg"/>
            <p:cNvPicPr>
              <a:picLocks noChangeAspect="1" noChangeArrowheads="1"/>
            </p:cNvPicPr>
            <p:nvPr/>
          </p:nvPicPr>
          <p:blipFill>
            <a:blip r:embed="rId8" cstate="print"/>
            <a:srcRect l="14765"/>
            <a:stretch>
              <a:fillRect/>
            </a:stretch>
          </p:blipFill>
          <p:spPr bwMode="auto">
            <a:xfrm>
              <a:off x="1691680" y="836712"/>
              <a:ext cx="1662688" cy="1463040"/>
            </a:xfrm>
            <a:prstGeom prst="rect">
              <a:avLst/>
            </a:prstGeom>
            <a:noFill/>
          </p:spPr>
        </p:pic>
        <p:pic>
          <p:nvPicPr>
            <p:cNvPr id="47" name="Picture 11" descr="C:\Users\DV3-2350\Desktop\0_Aspirante\Filmati\Peso_Rotatorio\Peso_Rotatorio-0.00.03.50.jpg"/>
            <p:cNvPicPr>
              <a:picLocks noChangeAspect="1" noChangeArrowheads="1"/>
            </p:cNvPicPr>
            <p:nvPr/>
          </p:nvPicPr>
          <p:blipFill>
            <a:blip r:embed="rId9" cstate="print"/>
            <a:srcRect l="14765"/>
            <a:stretch>
              <a:fillRect/>
            </a:stretch>
          </p:blipFill>
          <p:spPr bwMode="auto">
            <a:xfrm>
              <a:off x="2267744" y="836712"/>
              <a:ext cx="1662688" cy="1463040"/>
            </a:xfrm>
            <a:prstGeom prst="rect">
              <a:avLst/>
            </a:prstGeom>
            <a:noFill/>
          </p:spPr>
        </p:pic>
        <p:pic>
          <p:nvPicPr>
            <p:cNvPr id="48" name="Picture 12" descr="C:\Users\DV3-2350\Desktop\0_Aspirante\Filmati\Peso_Rotatorio\Peso_Rotatorio-0.00.04.00.jpg"/>
            <p:cNvPicPr>
              <a:picLocks noChangeAspect="1" noChangeArrowheads="1"/>
            </p:cNvPicPr>
            <p:nvPr/>
          </p:nvPicPr>
          <p:blipFill>
            <a:blip r:embed="rId10" cstate="print"/>
            <a:srcRect l="11074"/>
            <a:stretch>
              <a:fillRect/>
            </a:stretch>
          </p:blipFill>
          <p:spPr bwMode="auto">
            <a:xfrm>
              <a:off x="2843808" y="836712"/>
              <a:ext cx="1734696" cy="1463040"/>
            </a:xfrm>
            <a:prstGeom prst="rect">
              <a:avLst/>
            </a:prstGeom>
            <a:noFill/>
          </p:spPr>
        </p:pic>
        <p:pic>
          <p:nvPicPr>
            <p:cNvPr id="49" name="Picture 13" descr="C:\Users\DV3-2350\Desktop\0_Aspirante\Filmati\Peso_Rotatorio\Peso_Rotatorio-0.00.04.50.jpg"/>
            <p:cNvPicPr>
              <a:picLocks noChangeAspect="1" noChangeArrowheads="1"/>
            </p:cNvPicPr>
            <p:nvPr/>
          </p:nvPicPr>
          <p:blipFill>
            <a:blip r:embed="rId11" cstate="print"/>
            <a:srcRect l="3691"/>
            <a:stretch>
              <a:fillRect/>
            </a:stretch>
          </p:blipFill>
          <p:spPr bwMode="auto">
            <a:xfrm>
              <a:off x="3563888" y="836712"/>
              <a:ext cx="1878712" cy="1463040"/>
            </a:xfrm>
            <a:prstGeom prst="rect">
              <a:avLst/>
            </a:prstGeom>
            <a:noFill/>
          </p:spPr>
        </p:pic>
        <p:pic>
          <p:nvPicPr>
            <p:cNvPr id="50" name="Picture 14" descr="C:\Users\DV3-2350\Desktop\0_Aspirante\Filmati\Peso_Rotatorio\Peso_Rotatorio-0.00.05.00.jpg"/>
            <p:cNvPicPr>
              <a:picLocks noChangeAspect="1" noChangeArrowheads="1"/>
            </p:cNvPicPr>
            <p:nvPr/>
          </p:nvPicPr>
          <p:blipFill>
            <a:blip r:embed="rId12" cstate="print"/>
            <a:srcRect l="7383"/>
            <a:stretch>
              <a:fillRect/>
            </a:stretch>
          </p:blipFill>
          <p:spPr bwMode="auto">
            <a:xfrm>
              <a:off x="4572000" y="836712"/>
              <a:ext cx="1806704" cy="1463040"/>
            </a:xfrm>
            <a:prstGeom prst="rect">
              <a:avLst/>
            </a:prstGeom>
            <a:noFill/>
          </p:spPr>
        </p:pic>
        <p:pic>
          <p:nvPicPr>
            <p:cNvPr id="51" name="Picture 15" descr="C:\Users\DV3-2350\Desktop\0_Aspirante\Filmati\Peso_Rotatorio\Peso_Rotatorio-0.00.05.50.jpg"/>
            <p:cNvPicPr>
              <a:picLocks noChangeAspect="1" noChangeArrowheads="1"/>
            </p:cNvPicPr>
            <p:nvPr/>
          </p:nvPicPr>
          <p:blipFill>
            <a:blip r:embed="rId13" cstate="print"/>
            <a:srcRect l="14765"/>
            <a:stretch>
              <a:fillRect/>
            </a:stretch>
          </p:blipFill>
          <p:spPr bwMode="auto">
            <a:xfrm>
              <a:off x="5508104" y="836712"/>
              <a:ext cx="1662688" cy="1463040"/>
            </a:xfrm>
            <a:prstGeom prst="rect">
              <a:avLst/>
            </a:prstGeom>
            <a:noFill/>
          </p:spPr>
        </p:pic>
        <p:pic>
          <p:nvPicPr>
            <p:cNvPr id="52" name="Picture 16" descr="C:\Users\DV3-2350\Desktop\0_Aspirante\Filmati\Peso_Rotatorio\Peso_Rotatorio-0.00.06.00.jpg"/>
            <p:cNvPicPr>
              <a:picLocks noChangeAspect="1" noChangeArrowheads="1"/>
            </p:cNvPicPr>
            <p:nvPr/>
          </p:nvPicPr>
          <p:blipFill>
            <a:blip r:embed="rId14" cstate="print"/>
            <a:srcRect l="14765" r="7716"/>
            <a:stretch>
              <a:fillRect/>
            </a:stretch>
          </p:blipFill>
          <p:spPr bwMode="auto">
            <a:xfrm>
              <a:off x="6300192" y="836712"/>
              <a:ext cx="1512168" cy="1463040"/>
            </a:xfrm>
            <a:prstGeom prst="rect">
              <a:avLst/>
            </a:prstGeom>
            <a:noFill/>
          </p:spPr>
        </p:pic>
        <p:pic>
          <p:nvPicPr>
            <p:cNvPr id="53" name="Picture 17" descr="C:\Users\DV3-2350\Desktop\0_Aspirante\Filmati\Peso_Rotatorio\Peso_Rotatorio-0.00.06.50.jpg"/>
            <p:cNvPicPr>
              <a:picLocks noChangeAspect="1" noChangeArrowheads="1"/>
            </p:cNvPicPr>
            <p:nvPr/>
          </p:nvPicPr>
          <p:blipFill>
            <a:blip r:embed="rId15" cstate="print"/>
            <a:srcRect l="14765" r="44630"/>
            <a:stretch>
              <a:fillRect/>
            </a:stretch>
          </p:blipFill>
          <p:spPr bwMode="auto">
            <a:xfrm>
              <a:off x="7092280" y="836712"/>
              <a:ext cx="792088" cy="1463040"/>
            </a:xfrm>
            <a:prstGeom prst="rect">
              <a:avLst/>
            </a:prstGeom>
            <a:noFill/>
          </p:spPr>
        </p:pic>
      </p:grpSp>
      <p:sp>
        <p:nvSpPr>
          <p:cNvPr id="55" name="Rettangolo 54">
            <a:hlinkClick r:id="rId16" action="ppaction://hlinkfile"/>
          </p:cNvPr>
          <p:cNvSpPr/>
          <p:nvPr/>
        </p:nvSpPr>
        <p:spPr>
          <a:xfrm>
            <a:off x="0" y="2708920"/>
            <a:ext cx="8460432" cy="3600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4" name="Gruppo 53"/>
          <p:cNvGrpSpPr/>
          <p:nvPr/>
        </p:nvGrpSpPr>
        <p:grpSpPr>
          <a:xfrm>
            <a:off x="179512" y="1484784"/>
            <a:ext cx="8280920" cy="1387897"/>
            <a:chOff x="179512" y="1628800"/>
            <a:chExt cx="8280920" cy="1387897"/>
          </a:xfrm>
        </p:grpSpPr>
        <p:graphicFrame>
          <p:nvGraphicFramePr>
            <p:cNvPr id="128005" name="Object 5"/>
            <p:cNvGraphicFramePr>
              <a:graphicFrameLocks noChangeAspect="1"/>
            </p:cNvGraphicFramePr>
            <p:nvPr/>
          </p:nvGraphicFramePr>
          <p:xfrm>
            <a:off x="179512" y="1628800"/>
            <a:ext cx="8280920" cy="1374775"/>
          </p:xfrm>
          <a:graphic>
            <a:graphicData uri="http://schemas.openxmlformats.org/presentationml/2006/ole">
              <p:oleObj spid="_x0000_s128005" r:id="rId17" imgW="9162306" imgH="1621402" progId="">
                <p:embed/>
              </p:oleObj>
            </a:graphicData>
          </a:graphic>
        </p:graphicFrame>
        <p:sp>
          <p:nvSpPr>
            <p:cNvPr id="21" name="CasellaDiTesto 20"/>
            <p:cNvSpPr txBox="1"/>
            <p:nvPr/>
          </p:nvSpPr>
          <p:spPr>
            <a:xfrm>
              <a:off x="323528" y="2708920"/>
              <a:ext cx="8136904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it-IT" sz="1400" dirty="0" smtClean="0">
                  <a:latin typeface="Calibri" pitchFamily="34" charset="0"/>
                  <a:cs typeface="Calibri" pitchFamily="34" charset="0"/>
                </a:rPr>
                <a:t>PREPARAZIONE      -                       GIRO                                    –                      RILASCIO                           –       RECUPERO </a:t>
              </a:r>
              <a:endParaRPr lang="it-IT" sz="14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56" name="Gruppo 55"/>
          <p:cNvGrpSpPr/>
          <p:nvPr/>
        </p:nvGrpSpPr>
        <p:grpSpPr>
          <a:xfrm>
            <a:off x="611560" y="4221088"/>
            <a:ext cx="7567344" cy="1463040"/>
            <a:chOff x="323528" y="3501008"/>
            <a:chExt cx="7567344" cy="1463040"/>
          </a:xfrm>
        </p:grpSpPr>
        <p:pic>
          <p:nvPicPr>
            <p:cNvPr id="57" name="Picture 18" descr="C:\Users\DV3-2350\Desktop\0_Aspirante\Filmati\Peso_Rotatorio\Peso_Rotatorio-0.00.07.00.jpg"/>
            <p:cNvPicPr>
              <a:picLocks noChangeAspect="1" noChangeArrowheads="1"/>
            </p:cNvPicPr>
            <p:nvPr/>
          </p:nvPicPr>
          <p:blipFill>
            <a:blip r:embed="rId18" cstate="print"/>
            <a:srcRect l="18457"/>
            <a:stretch>
              <a:fillRect/>
            </a:stretch>
          </p:blipFill>
          <p:spPr bwMode="auto">
            <a:xfrm>
              <a:off x="323528" y="3501008"/>
              <a:ext cx="1590680" cy="1463040"/>
            </a:xfrm>
            <a:prstGeom prst="rect">
              <a:avLst/>
            </a:prstGeom>
            <a:noFill/>
          </p:spPr>
        </p:pic>
        <p:pic>
          <p:nvPicPr>
            <p:cNvPr id="58" name="Picture 19" descr="C:\Users\DV3-2350\Desktop\0_Aspirante\Filmati\Peso_Rotatorio\Peso_Rotatorio-0.00.07.50.jpg"/>
            <p:cNvPicPr>
              <a:picLocks noChangeAspect="1" noChangeArrowheads="1"/>
            </p:cNvPicPr>
            <p:nvPr/>
          </p:nvPicPr>
          <p:blipFill>
            <a:blip r:embed="rId19" cstate="print"/>
            <a:srcRect l="22148"/>
            <a:stretch>
              <a:fillRect/>
            </a:stretch>
          </p:blipFill>
          <p:spPr bwMode="auto">
            <a:xfrm>
              <a:off x="1043608" y="3501008"/>
              <a:ext cx="1518672" cy="1463040"/>
            </a:xfrm>
            <a:prstGeom prst="rect">
              <a:avLst/>
            </a:prstGeom>
            <a:noFill/>
          </p:spPr>
        </p:pic>
        <p:pic>
          <p:nvPicPr>
            <p:cNvPr id="59" name="Picture 20" descr="C:\Users\DV3-2350\Desktop\0_Aspirante\Filmati\Peso_Rotatorio\Peso_Rotatorio-0.00.08.00.jpg"/>
            <p:cNvPicPr>
              <a:picLocks noChangeAspect="1" noChangeArrowheads="1"/>
            </p:cNvPicPr>
            <p:nvPr/>
          </p:nvPicPr>
          <p:blipFill>
            <a:blip r:embed="rId20" cstate="print"/>
            <a:srcRect l="33222"/>
            <a:stretch>
              <a:fillRect/>
            </a:stretch>
          </p:blipFill>
          <p:spPr bwMode="auto">
            <a:xfrm>
              <a:off x="1691680" y="3501008"/>
              <a:ext cx="1302648" cy="1463040"/>
            </a:xfrm>
            <a:prstGeom prst="rect">
              <a:avLst/>
            </a:prstGeom>
            <a:noFill/>
          </p:spPr>
        </p:pic>
        <p:pic>
          <p:nvPicPr>
            <p:cNvPr id="60" name="Picture 21" descr="C:\Users\DV3-2350\Desktop\0_Aspirante\Filmati\Peso_Rotatorio\Peso_Rotatorio-0.00.08.50.jpg"/>
            <p:cNvPicPr>
              <a:picLocks noChangeAspect="1" noChangeArrowheads="1"/>
            </p:cNvPicPr>
            <p:nvPr/>
          </p:nvPicPr>
          <p:blipFill>
            <a:blip r:embed="rId21" cstate="print"/>
            <a:srcRect l="36914"/>
            <a:stretch>
              <a:fillRect/>
            </a:stretch>
          </p:blipFill>
          <p:spPr bwMode="auto">
            <a:xfrm>
              <a:off x="2195736" y="3501008"/>
              <a:ext cx="1230640" cy="1463040"/>
            </a:xfrm>
            <a:prstGeom prst="rect">
              <a:avLst/>
            </a:prstGeom>
            <a:noFill/>
          </p:spPr>
        </p:pic>
        <p:pic>
          <p:nvPicPr>
            <p:cNvPr id="61" name="Picture 22" descr="C:\Users\DV3-2350\Desktop\0_Aspirante\Filmati\Peso_Rotatorio\Peso_Rotatorio-0.00.09.00.jpg"/>
            <p:cNvPicPr>
              <a:picLocks noChangeAspect="1" noChangeArrowheads="1"/>
            </p:cNvPicPr>
            <p:nvPr/>
          </p:nvPicPr>
          <p:blipFill>
            <a:blip r:embed="rId22" cstate="print"/>
            <a:srcRect l="36914"/>
            <a:stretch>
              <a:fillRect/>
            </a:stretch>
          </p:blipFill>
          <p:spPr bwMode="auto">
            <a:xfrm>
              <a:off x="2699792" y="3501008"/>
              <a:ext cx="1230640" cy="1463040"/>
            </a:xfrm>
            <a:prstGeom prst="rect">
              <a:avLst/>
            </a:prstGeom>
            <a:noFill/>
          </p:spPr>
        </p:pic>
        <p:pic>
          <p:nvPicPr>
            <p:cNvPr id="62" name="Picture 24" descr="C:\Users\DV3-2350\Desktop\0_Aspirante\Filmati\Peso_Rotatorio\Peso_Rotatorio-0.00.10.01.jpg"/>
            <p:cNvPicPr>
              <a:picLocks noChangeAspect="1" noChangeArrowheads="1"/>
            </p:cNvPicPr>
            <p:nvPr/>
          </p:nvPicPr>
          <p:blipFill>
            <a:blip r:embed="rId23" cstate="print"/>
            <a:srcRect l="33222"/>
            <a:stretch>
              <a:fillRect/>
            </a:stretch>
          </p:blipFill>
          <p:spPr bwMode="auto">
            <a:xfrm>
              <a:off x="3275856" y="3501008"/>
              <a:ext cx="1302648" cy="1463040"/>
            </a:xfrm>
            <a:prstGeom prst="rect">
              <a:avLst/>
            </a:prstGeom>
            <a:noFill/>
          </p:spPr>
        </p:pic>
        <p:pic>
          <p:nvPicPr>
            <p:cNvPr id="63" name="Picture 25" descr="C:\Users\DV3-2350\Desktop\0_Aspirante\Filmati\Peso_Rotatorio\Peso_Rotatorio-0.00.10.51.jpg"/>
            <p:cNvPicPr>
              <a:picLocks noChangeAspect="1" noChangeArrowheads="1"/>
            </p:cNvPicPr>
            <p:nvPr/>
          </p:nvPicPr>
          <p:blipFill>
            <a:blip r:embed="rId24" cstate="print"/>
            <a:srcRect l="42425"/>
            <a:stretch>
              <a:fillRect/>
            </a:stretch>
          </p:blipFill>
          <p:spPr bwMode="auto">
            <a:xfrm>
              <a:off x="3995936" y="3501008"/>
              <a:ext cx="1123136" cy="1463040"/>
            </a:xfrm>
            <a:prstGeom prst="rect">
              <a:avLst/>
            </a:prstGeom>
            <a:noFill/>
          </p:spPr>
        </p:pic>
        <p:pic>
          <p:nvPicPr>
            <p:cNvPr id="64" name="Picture 26" descr="C:\Users\DV3-2350\Desktop\0_Aspirante\Filmati\Peso_Rotatorio\Peso_Rotatorio-0.00.11.01.jpg"/>
            <p:cNvPicPr>
              <a:picLocks noChangeAspect="1" noChangeArrowheads="1"/>
            </p:cNvPicPr>
            <p:nvPr/>
          </p:nvPicPr>
          <p:blipFill>
            <a:blip r:embed="rId25" cstate="print"/>
            <a:srcRect l="44296"/>
            <a:stretch>
              <a:fillRect/>
            </a:stretch>
          </p:blipFill>
          <p:spPr bwMode="auto">
            <a:xfrm>
              <a:off x="4572000" y="3501008"/>
              <a:ext cx="1086624" cy="1463040"/>
            </a:xfrm>
            <a:prstGeom prst="rect">
              <a:avLst/>
            </a:prstGeom>
            <a:noFill/>
          </p:spPr>
        </p:pic>
        <p:pic>
          <p:nvPicPr>
            <p:cNvPr id="65" name="Picture 28" descr="C:\Users\DV3-2350\Desktop\0_Aspirante\Filmati\Peso_Rotatorio\Peso_Rotatorio-0.00.12.01.jpg"/>
            <p:cNvPicPr>
              <a:picLocks noChangeAspect="1" noChangeArrowheads="1"/>
            </p:cNvPicPr>
            <p:nvPr/>
          </p:nvPicPr>
          <p:blipFill>
            <a:blip r:embed="rId26" cstate="print"/>
            <a:srcRect l="47988"/>
            <a:stretch>
              <a:fillRect/>
            </a:stretch>
          </p:blipFill>
          <p:spPr bwMode="auto">
            <a:xfrm>
              <a:off x="5148064" y="3501008"/>
              <a:ext cx="1014616" cy="1463040"/>
            </a:xfrm>
            <a:prstGeom prst="rect">
              <a:avLst/>
            </a:prstGeom>
            <a:noFill/>
          </p:spPr>
        </p:pic>
        <p:pic>
          <p:nvPicPr>
            <p:cNvPr id="66" name="Picture 29" descr="C:\Users\DV3-2350\Desktop\0_Aspirante\Filmati\Peso_Rotatorio\Peso_Rotatorio-0.00.12.51.jpg"/>
            <p:cNvPicPr>
              <a:picLocks noChangeAspect="1" noChangeArrowheads="1"/>
            </p:cNvPicPr>
            <p:nvPr/>
          </p:nvPicPr>
          <p:blipFill>
            <a:blip r:embed="rId27" cstate="print"/>
            <a:srcRect l="51679"/>
            <a:stretch>
              <a:fillRect/>
            </a:stretch>
          </p:blipFill>
          <p:spPr bwMode="auto">
            <a:xfrm>
              <a:off x="5724128" y="3501008"/>
              <a:ext cx="942608" cy="1463040"/>
            </a:xfrm>
            <a:prstGeom prst="rect">
              <a:avLst/>
            </a:prstGeom>
            <a:noFill/>
          </p:spPr>
        </p:pic>
        <p:pic>
          <p:nvPicPr>
            <p:cNvPr id="67" name="Picture 30" descr="C:\Users\DV3-2350\Desktop\0_Aspirante\Filmati\Peso_Rotatorio\Peso_Rotatorio-0.00.13.01.jpg"/>
            <p:cNvPicPr>
              <a:picLocks noChangeAspect="1" noChangeArrowheads="1"/>
            </p:cNvPicPr>
            <p:nvPr/>
          </p:nvPicPr>
          <p:blipFill>
            <a:blip r:embed="rId28" cstate="print"/>
            <a:srcRect l="47988"/>
            <a:stretch>
              <a:fillRect/>
            </a:stretch>
          </p:blipFill>
          <p:spPr bwMode="auto">
            <a:xfrm>
              <a:off x="6156176" y="3501008"/>
              <a:ext cx="1014616" cy="1463040"/>
            </a:xfrm>
            <a:prstGeom prst="rect">
              <a:avLst/>
            </a:prstGeom>
            <a:noFill/>
          </p:spPr>
        </p:pic>
        <p:pic>
          <p:nvPicPr>
            <p:cNvPr id="68" name="Picture 35" descr="C:\Users\DV3-2350\Desktop\0_Aspirante\Filmati\Peso_Rotatorio\Peso_Rotatorio-0.00.15.51.jpg"/>
            <p:cNvPicPr>
              <a:picLocks noChangeAspect="1" noChangeArrowheads="1"/>
            </p:cNvPicPr>
            <p:nvPr/>
          </p:nvPicPr>
          <p:blipFill>
            <a:blip r:embed="rId29" cstate="print"/>
            <a:srcRect l="51679"/>
            <a:stretch>
              <a:fillRect/>
            </a:stretch>
          </p:blipFill>
          <p:spPr bwMode="auto">
            <a:xfrm>
              <a:off x="6948264" y="3501008"/>
              <a:ext cx="942608" cy="1463040"/>
            </a:xfrm>
            <a:prstGeom prst="rect">
              <a:avLst/>
            </a:prstGeom>
            <a:noFill/>
          </p:spPr>
        </p:pic>
      </p:grpSp>
      <p:sp>
        <p:nvSpPr>
          <p:cNvPr id="69" name="Rettangolo 68">
            <a:hlinkClick r:id="rId16" action="ppaction://hlinkfile"/>
          </p:cNvPr>
          <p:cNvSpPr/>
          <p:nvPr/>
        </p:nvSpPr>
        <p:spPr>
          <a:xfrm>
            <a:off x="0" y="4077072"/>
            <a:ext cx="846043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3005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3005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26" name="Gruppo 25"/>
          <p:cNvGrpSpPr/>
          <p:nvPr/>
        </p:nvGrpSpPr>
        <p:grpSpPr>
          <a:xfrm>
            <a:off x="0" y="2132856"/>
            <a:ext cx="8460432" cy="3124944"/>
            <a:chOff x="0" y="1628800"/>
            <a:chExt cx="8460432" cy="3124944"/>
          </a:xfrm>
        </p:grpSpPr>
        <p:pic>
          <p:nvPicPr>
            <p:cNvPr id="130052" name="Picture 4" descr="xisctop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1628800"/>
              <a:ext cx="7791450" cy="1260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uppo 7"/>
            <p:cNvGrpSpPr/>
            <p:nvPr/>
          </p:nvGrpSpPr>
          <p:grpSpPr>
            <a:xfrm>
              <a:off x="251520" y="2924944"/>
              <a:ext cx="7920880" cy="1828800"/>
              <a:chOff x="539552" y="2924944"/>
              <a:chExt cx="7920880" cy="1828800"/>
            </a:xfrm>
          </p:grpSpPr>
          <p:pic>
            <p:nvPicPr>
              <p:cNvPr id="9" name="Picture 14" descr="C:\Users\DV3-2350\Desktop\0_Aspirante\Filmati\Disco\Disco-0.00.04.00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contrast="20000"/>
              </a:blip>
              <a:srcRect l="29531"/>
              <a:stretch>
                <a:fillRect/>
              </a:stretch>
            </p:blipFill>
            <p:spPr bwMode="auto">
              <a:xfrm>
                <a:off x="539552" y="2924944"/>
                <a:ext cx="1718320" cy="1828800"/>
              </a:xfrm>
              <a:prstGeom prst="rect">
                <a:avLst/>
              </a:prstGeom>
              <a:noFill/>
            </p:spPr>
          </p:pic>
          <p:pic>
            <p:nvPicPr>
              <p:cNvPr id="10" name="Picture 16" descr="C:\Users\DV3-2350\Desktop\0_Aspirante\Filmati\Disco\Disco-0.00.05.00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contrast="20000"/>
              </a:blip>
              <a:srcRect l="32484"/>
              <a:stretch>
                <a:fillRect/>
              </a:stretch>
            </p:blipFill>
            <p:spPr bwMode="auto">
              <a:xfrm>
                <a:off x="1331640" y="2924944"/>
                <a:ext cx="1646312" cy="1828800"/>
              </a:xfrm>
              <a:prstGeom prst="rect">
                <a:avLst/>
              </a:prstGeom>
              <a:noFill/>
            </p:spPr>
          </p:pic>
          <p:pic>
            <p:nvPicPr>
              <p:cNvPr id="11" name="Picture 17" descr="C:\Users\DV3-2350\Desktop\0_Aspirante\Filmati\Disco\Disco-0.00.05.50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 contrast="20000"/>
              </a:blip>
              <a:srcRect l="35437"/>
              <a:stretch>
                <a:fillRect/>
              </a:stretch>
            </p:blipFill>
            <p:spPr bwMode="auto">
              <a:xfrm>
                <a:off x="1979712" y="2924944"/>
                <a:ext cx="1574304" cy="1828800"/>
              </a:xfrm>
              <a:prstGeom prst="rect">
                <a:avLst/>
              </a:prstGeom>
              <a:noFill/>
            </p:spPr>
          </p:pic>
          <p:pic>
            <p:nvPicPr>
              <p:cNvPr id="12" name="Picture 18" descr="C:\Users\DV3-2350\Desktop\0_Aspirante\Filmati\Disco\Disco-0.00.06.00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contrast="20000"/>
              </a:blip>
              <a:srcRect l="32484"/>
              <a:stretch>
                <a:fillRect/>
              </a:stretch>
            </p:blipFill>
            <p:spPr bwMode="auto">
              <a:xfrm>
                <a:off x="2555776" y="2924944"/>
                <a:ext cx="1646312" cy="1828800"/>
              </a:xfrm>
              <a:prstGeom prst="rect">
                <a:avLst/>
              </a:prstGeom>
              <a:noFill/>
            </p:spPr>
          </p:pic>
          <p:pic>
            <p:nvPicPr>
              <p:cNvPr id="13" name="Picture 6" descr="C:\Users\DV3-2350\Desktop\0_Aspirante\Filmati\Disco\Disco-0.00.06.50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lum contrast="20000"/>
              </a:blip>
              <a:srcRect l="26578"/>
              <a:stretch>
                <a:fillRect/>
              </a:stretch>
            </p:blipFill>
            <p:spPr bwMode="auto">
              <a:xfrm>
                <a:off x="3131840" y="2924944"/>
                <a:ext cx="1790328" cy="1828800"/>
              </a:xfrm>
              <a:prstGeom prst="rect">
                <a:avLst/>
              </a:prstGeom>
              <a:noFill/>
            </p:spPr>
          </p:pic>
          <p:pic>
            <p:nvPicPr>
              <p:cNvPr id="14" name="Picture 7" descr="C:\Users\DV3-2350\Desktop\0_Aspirante\Filmati\Disco\Disco-0.00.07.00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contrast="20000"/>
              </a:blip>
              <a:srcRect l="32484"/>
              <a:stretch>
                <a:fillRect/>
              </a:stretch>
            </p:blipFill>
            <p:spPr bwMode="auto">
              <a:xfrm>
                <a:off x="3923928" y="2924944"/>
                <a:ext cx="1646312" cy="182880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C:\Users\DV3-2350\Desktop\0_Aspirante\Filmati\Disco\Disco-0.00.07.50.jpg"/>
              <p:cNvPicPr>
                <a:picLocks noChangeAspect="1" noChangeArrowheads="1"/>
              </p:cNvPicPr>
              <p:nvPr/>
            </p:nvPicPr>
            <p:blipFill>
              <a:blip r:embed="rId12" cstate="print">
                <a:lum contrast="20000"/>
              </a:blip>
              <a:srcRect l="29531"/>
              <a:stretch>
                <a:fillRect/>
              </a:stretch>
            </p:blipFill>
            <p:spPr bwMode="auto">
              <a:xfrm>
                <a:off x="4355976" y="2924944"/>
                <a:ext cx="1718320" cy="1828800"/>
              </a:xfrm>
              <a:prstGeom prst="rect">
                <a:avLst/>
              </a:prstGeom>
              <a:noFill/>
            </p:spPr>
          </p:pic>
          <p:pic>
            <p:nvPicPr>
              <p:cNvPr id="16" name="Picture 9" descr="C:\Users\DV3-2350\Desktop\0_Aspirante\Filmati\Disco\Disco-0.00.08.00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lum contrast="20000"/>
              </a:blip>
              <a:srcRect l="32484"/>
              <a:stretch>
                <a:fillRect/>
              </a:stretch>
            </p:blipFill>
            <p:spPr bwMode="auto">
              <a:xfrm>
                <a:off x="4932040" y="2924944"/>
                <a:ext cx="1646312" cy="1828800"/>
              </a:xfrm>
              <a:prstGeom prst="rect">
                <a:avLst/>
              </a:prstGeom>
              <a:noFill/>
            </p:spPr>
          </p:pic>
          <p:pic>
            <p:nvPicPr>
              <p:cNvPr id="17" name="Picture 10" descr="C:\Users\DV3-2350\Desktop\0_Aspirante\Filmati\Disco\Disco-0.00.08.50.jpg"/>
              <p:cNvPicPr>
                <a:picLocks noChangeAspect="1" noChangeArrowheads="1"/>
              </p:cNvPicPr>
              <p:nvPr/>
            </p:nvPicPr>
            <p:blipFill>
              <a:blip r:embed="rId14" cstate="print">
                <a:lum contrast="20000"/>
              </a:blip>
              <a:srcRect l="38390"/>
              <a:stretch>
                <a:fillRect/>
              </a:stretch>
            </p:blipFill>
            <p:spPr bwMode="auto">
              <a:xfrm>
                <a:off x="5580112" y="2924944"/>
                <a:ext cx="1502296" cy="1828800"/>
              </a:xfrm>
              <a:prstGeom prst="rect">
                <a:avLst/>
              </a:prstGeom>
              <a:noFill/>
            </p:spPr>
          </p:pic>
          <p:pic>
            <p:nvPicPr>
              <p:cNvPr id="18" name="Picture 11" descr="C:\Users\DV3-2350\Desktop\0_Aspirante\Filmati\Disco\Disco-0.00.09.00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contrast="20000"/>
              </a:blip>
              <a:srcRect l="39361"/>
              <a:stretch>
                <a:fillRect/>
              </a:stretch>
            </p:blipFill>
            <p:spPr bwMode="auto">
              <a:xfrm>
                <a:off x="6084168" y="2924944"/>
                <a:ext cx="1478632" cy="1828800"/>
              </a:xfrm>
              <a:prstGeom prst="rect">
                <a:avLst/>
              </a:prstGeom>
              <a:noFill/>
            </p:spPr>
          </p:pic>
          <p:pic>
            <p:nvPicPr>
              <p:cNvPr id="19" name="Picture 12" descr="C:\Users\DV3-2350\Desktop\0_Aspirante\Filmati\Disco\Disco-0.00.09.50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 contrast="20000"/>
              </a:blip>
              <a:srcRect l="39361" r="10437"/>
              <a:stretch>
                <a:fillRect/>
              </a:stretch>
            </p:blipFill>
            <p:spPr bwMode="auto">
              <a:xfrm>
                <a:off x="6732240" y="2924944"/>
                <a:ext cx="1224136" cy="1828800"/>
              </a:xfrm>
              <a:prstGeom prst="rect">
                <a:avLst/>
              </a:prstGeom>
              <a:noFill/>
            </p:spPr>
          </p:pic>
          <p:pic>
            <p:nvPicPr>
              <p:cNvPr id="20" name="Picture 13" descr="C:\Users\DV3-2350\Desktop\0_Aspirante\Filmati\Disco\Disco-0.00.10.00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lum contrast="20000"/>
              </a:blip>
              <a:srcRect l="41343" r="29126"/>
              <a:stretch>
                <a:fillRect/>
              </a:stretch>
            </p:blipFill>
            <p:spPr bwMode="auto">
              <a:xfrm>
                <a:off x="7236296" y="2924944"/>
                <a:ext cx="720080" cy="1828800"/>
              </a:xfrm>
              <a:prstGeom prst="rect">
                <a:avLst/>
              </a:prstGeom>
              <a:noFill/>
            </p:spPr>
          </p:pic>
          <p:pic>
            <p:nvPicPr>
              <p:cNvPr id="21" name="Picture 5" descr="C:\Users\DV3-2350\Desktop\0_Aspirante\Filmati\Disco\Disco-0.00.10.50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 contrast="20000"/>
              </a:blip>
              <a:srcRect l="44296" r="26173"/>
              <a:stretch>
                <a:fillRect/>
              </a:stretch>
            </p:blipFill>
            <p:spPr bwMode="auto">
              <a:xfrm>
                <a:off x="7740352" y="2924944"/>
                <a:ext cx="720080" cy="1828800"/>
              </a:xfrm>
              <a:prstGeom prst="rect">
                <a:avLst/>
              </a:prstGeom>
              <a:noFill/>
            </p:spPr>
          </p:pic>
        </p:grpSp>
        <p:sp>
          <p:nvSpPr>
            <p:cNvPr id="22" name="Rettangolo 21">
              <a:hlinkClick r:id="rId19" action="ppaction://hlinkfile"/>
            </p:cNvPr>
            <p:cNvSpPr/>
            <p:nvPr/>
          </p:nvSpPr>
          <p:spPr>
            <a:xfrm>
              <a:off x="0" y="2924944"/>
              <a:ext cx="8460432" cy="6480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23528" y="2708920"/>
              <a:ext cx="8136904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it-IT" sz="1400" dirty="0" smtClean="0">
                  <a:latin typeface="Calibri" pitchFamily="34" charset="0"/>
                  <a:cs typeface="Calibri" pitchFamily="34" charset="0"/>
                </a:rPr>
                <a:t>PREPARAZIONE      -                       GIRO                                    –                      RILASCIO                           –       RECUPERO </a:t>
              </a:r>
              <a:endParaRPr lang="it-IT" sz="14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4" name="CasellaDiTesto 23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0" y="98072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Disco  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CasellaDiTesto 26">
            <a:hlinkClick r:id="rId20" action="ppaction://hlinkfile"/>
          </p:cNvPr>
          <p:cNvSpPr txBox="1"/>
          <p:nvPr/>
        </p:nvSpPr>
        <p:spPr>
          <a:xfrm>
            <a:off x="6588224" y="5805264"/>
            <a:ext cx="1359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sequenza</a:t>
            </a:r>
            <a:endParaRPr lang="it-IT" sz="1400" dirty="0"/>
          </a:p>
        </p:txBody>
      </p:sp>
      <p:sp>
        <p:nvSpPr>
          <p:cNvPr id="28" name="Freccia a destra 27"/>
          <p:cNvSpPr/>
          <p:nvPr/>
        </p:nvSpPr>
        <p:spPr>
          <a:xfrm>
            <a:off x="6084168" y="5877272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36866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36867" name="Fotografia Photo Editor" r:id="rId4" imgW="3734321" imgH="3315163" progId="">
              <p:embed/>
            </p:oleObj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Le Categorie Federali degli Atleti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Diagramma 8"/>
          <p:cNvGraphicFramePr/>
          <p:nvPr/>
        </p:nvGraphicFramePr>
        <p:xfrm>
          <a:off x="899592" y="1268760"/>
          <a:ext cx="6720408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A817067-1309-4FCD-A032-8D351A08B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7A817067-1309-4FCD-A032-8D351A08B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D5FC59-EDC3-42B8-B6D0-1FD983ED6F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dgm id="{D1D5FC59-EDC3-42B8-B6D0-1FD983ED6F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AD18CF2-0405-4558-90CD-BBE97CC38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9AD18CF2-0405-4558-90CD-BBE97CC38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17E78D3-0E0F-4487-97DD-64A6518149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dgm id="{B17E78D3-0E0F-4487-97DD-64A6518149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EDC900-2D35-4C3A-A5F4-E31EC12A8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dgm id="{D0EDC900-2D35-4C3A-A5F4-E31EC12A80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414D73-0C55-4E66-BA37-C30BD8A00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F3414D73-0C55-4E66-BA37-C30BD8A00B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8766351-E380-4860-8BA0-25CDF76D9E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48766351-E380-4860-8BA0-25CDF76D9E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1571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1571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15731" name="Picture 19" descr="xametop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772816"/>
            <a:ext cx="828092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CasellaDiTesto 22"/>
          <p:cNvSpPr txBox="1"/>
          <p:nvPr/>
        </p:nvSpPr>
        <p:spPr>
          <a:xfrm>
            <a:off x="0" y="2780928"/>
            <a:ext cx="8460432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PRELIMINARE  -      PRIMO GIRO      –         SECONDO GIRO              -                 TERZO GIRO           -                   RILASCIO  </a:t>
            </a:r>
            <a:endParaRPr lang="it-IT" sz="14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4" name="Gruppo 23"/>
          <p:cNvGrpSpPr/>
          <p:nvPr/>
        </p:nvGrpSpPr>
        <p:grpSpPr>
          <a:xfrm>
            <a:off x="0" y="3140968"/>
            <a:ext cx="8388424" cy="1981200"/>
            <a:chOff x="-291568" y="4077072"/>
            <a:chExt cx="8858498" cy="1981200"/>
          </a:xfrm>
        </p:grpSpPr>
        <p:pic>
          <p:nvPicPr>
            <p:cNvPr id="25" name="Picture 10" descr="C:\Users\DV3-2350\Desktop\0_Aspirante\Filmati\Martello\Martello_Salis-0.00.01.20.jpg"/>
            <p:cNvPicPr>
              <a:picLocks noChangeArrowheads="1"/>
            </p:cNvPicPr>
            <p:nvPr/>
          </p:nvPicPr>
          <p:blipFill>
            <a:blip r:embed="rId6" cstate="print"/>
            <a:srcRect l="41806"/>
            <a:stretch>
              <a:fillRect/>
            </a:stretch>
          </p:blipFill>
          <p:spPr bwMode="auto">
            <a:xfrm>
              <a:off x="-291568" y="4077072"/>
              <a:ext cx="1804244" cy="1981200"/>
            </a:xfrm>
            <a:prstGeom prst="rect">
              <a:avLst/>
            </a:prstGeom>
            <a:noFill/>
          </p:spPr>
        </p:pic>
        <p:pic>
          <p:nvPicPr>
            <p:cNvPr id="26" name="Picture 11" descr="C:\Users\DV3-2350\Desktop\0_Aspirante\Filmati\Martello\Martello_Salis-0.00.01.44.jpg"/>
            <p:cNvPicPr>
              <a:picLocks noChangeArrowheads="1"/>
            </p:cNvPicPr>
            <p:nvPr/>
          </p:nvPicPr>
          <p:blipFill>
            <a:blip r:embed="rId7" cstate="print"/>
            <a:srcRect l="44128"/>
            <a:stretch>
              <a:fillRect/>
            </a:stretch>
          </p:blipFill>
          <p:spPr bwMode="auto">
            <a:xfrm>
              <a:off x="324036" y="4077072"/>
              <a:ext cx="1732236" cy="1981200"/>
            </a:xfrm>
            <a:prstGeom prst="rect">
              <a:avLst/>
            </a:prstGeom>
            <a:noFill/>
          </p:spPr>
        </p:pic>
        <p:pic>
          <p:nvPicPr>
            <p:cNvPr id="27" name="Picture 12" descr="C:\Users\DV3-2350\Desktop\0_Aspirante\Filmati\Martello\Martello_Salis-0.00.01.68.jpg"/>
            <p:cNvPicPr>
              <a:picLocks noChangeArrowheads="1"/>
            </p:cNvPicPr>
            <p:nvPr/>
          </p:nvPicPr>
          <p:blipFill>
            <a:blip r:embed="rId8" cstate="print"/>
            <a:srcRect l="44128"/>
            <a:stretch>
              <a:fillRect/>
            </a:stretch>
          </p:blipFill>
          <p:spPr bwMode="auto">
            <a:xfrm>
              <a:off x="972108" y="4077072"/>
              <a:ext cx="1732236" cy="1981200"/>
            </a:xfrm>
            <a:prstGeom prst="rect">
              <a:avLst/>
            </a:prstGeom>
            <a:noFill/>
          </p:spPr>
        </p:pic>
        <p:pic>
          <p:nvPicPr>
            <p:cNvPr id="28" name="Picture 13" descr="C:\Users\DV3-2350\Desktop\0_Aspirante\Filmati\Martello\Martello_Salis-0.00.01.92.jpg"/>
            <p:cNvPicPr>
              <a:picLocks noChangeArrowheads="1"/>
            </p:cNvPicPr>
            <p:nvPr/>
          </p:nvPicPr>
          <p:blipFill>
            <a:blip r:embed="rId9" cstate="print"/>
            <a:srcRect l="45306"/>
            <a:stretch>
              <a:fillRect/>
            </a:stretch>
          </p:blipFill>
          <p:spPr bwMode="auto">
            <a:xfrm>
              <a:off x="1512676" y="4077072"/>
              <a:ext cx="1695724" cy="1981200"/>
            </a:xfrm>
            <a:prstGeom prst="rect">
              <a:avLst/>
            </a:prstGeom>
            <a:noFill/>
          </p:spPr>
        </p:pic>
        <p:pic>
          <p:nvPicPr>
            <p:cNvPr id="29" name="Picture 14" descr="C:\Users\DV3-2350\Desktop\0_Aspirante\Filmati\Martello\Martello_Salis-0.00.02.16.jpg"/>
            <p:cNvPicPr>
              <a:picLocks noChangeArrowheads="1"/>
            </p:cNvPicPr>
            <p:nvPr/>
          </p:nvPicPr>
          <p:blipFill>
            <a:blip r:embed="rId10" cstate="print"/>
            <a:srcRect l="44128"/>
            <a:stretch>
              <a:fillRect/>
            </a:stretch>
          </p:blipFill>
          <p:spPr bwMode="auto">
            <a:xfrm>
              <a:off x="2052228" y="4077072"/>
              <a:ext cx="1732236" cy="1981200"/>
            </a:xfrm>
            <a:prstGeom prst="rect">
              <a:avLst/>
            </a:prstGeom>
            <a:noFill/>
          </p:spPr>
        </p:pic>
        <p:pic>
          <p:nvPicPr>
            <p:cNvPr id="30" name="Picture 15" descr="C:\Users\DV3-2350\Desktop\0_Aspirante\Filmati\Martello\Martello_Salis-0.00.02.40.jpg"/>
            <p:cNvPicPr>
              <a:picLocks noChangeArrowheads="1"/>
            </p:cNvPicPr>
            <p:nvPr/>
          </p:nvPicPr>
          <p:blipFill>
            <a:blip r:embed="rId11" cstate="print"/>
            <a:srcRect l="41806"/>
            <a:stretch>
              <a:fillRect/>
            </a:stretch>
          </p:blipFill>
          <p:spPr bwMode="auto">
            <a:xfrm>
              <a:off x="2628292" y="4077072"/>
              <a:ext cx="1804244" cy="1981200"/>
            </a:xfrm>
            <a:prstGeom prst="rect">
              <a:avLst/>
            </a:prstGeom>
            <a:noFill/>
          </p:spPr>
        </p:pic>
        <p:pic>
          <p:nvPicPr>
            <p:cNvPr id="31" name="Picture 16" descr="C:\Users\DV3-2350\Desktop\0_Aspirante\Filmati\Martello\Martello_Salis-0.00.02.64.jpg"/>
            <p:cNvPicPr>
              <a:picLocks noChangeArrowheads="1"/>
            </p:cNvPicPr>
            <p:nvPr/>
          </p:nvPicPr>
          <p:blipFill>
            <a:blip r:embed="rId12" cstate="print"/>
            <a:srcRect l="42951"/>
            <a:stretch>
              <a:fillRect/>
            </a:stretch>
          </p:blipFill>
          <p:spPr bwMode="auto">
            <a:xfrm>
              <a:off x="3132348" y="4077072"/>
              <a:ext cx="1768748" cy="1981200"/>
            </a:xfrm>
            <a:prstGeom prst="rect">
              <a:avLst/>
            </a:prstGeom>
            <a:noFill/>
          </p:spPr>
        </p:pic>
        <p:pic>
          <p:nvPicPr>
            <p:cNvPr id="32" name="Picture 17" descr="C:\Users\DV3-2350\Desktop\0_Aspirante\Filmati\Martello\Martello_Salis-0.00.02.88.jpg"/>
            <p:cNvPicPr>
              <a:picLocks noChangeArrowheads="1"/>
            </p:cNvPicPr>
            <p:nvPr/>
          </p:nvPicPr>
          <p:blipFill>
            <a:blip r:embed="rId13" cstate="print"/>
            <a:srcRect l="44128"/>
            <a:stretch>
              <a:fillRect/>
            </a:stretch>
          </p:blipFill>
          <p:spPr bwMode="auto">
            <a:xfrm>
              <a:off x="3564396" y="4077072"/>
              <a:ext cx="1732236" cy="1981200"/>
            </a:xfrm>
            <a:prstGeom prst="rect">
              <a:avLst/>
            </a:prstGeom>
            <a:noFill/>
          </p:spPr>
        </p:pic>
        <p:pic>
          <p:nvPicPr>
            <p:cNvPr id="33" name="Picture 18" descr="C:\Users\DV3-2350\Desktop\0_Aspirante\Filmati\Martello\Martello_Salis-0.00.03.12.jpg"/>
            <p:cNvPicPr>
              <a:picLocks noChangeArrowheads="1"/>
            </p:cNvPicPr>
            <p:nvPr/>
          </p:nvPicPr>
          <p:blipFill>
            <a:blip r:embed="rId14" cstate="print"/>
            <a:srcRect l="41806"/>
            <a:stretch>
              <a:fillRect/>
            </a:stretch>
          </p:blipFill>
          <p:spPr bwMode="auto">
            <a:xfrm>
              <a:off x="4068452" y="4077072"/>
              <a:ext cx="1804244" cy="1981200"/>
            </a:xfrm>
            <a:prstGeom prst="rect">
              <a:avLst/>
            </a:prstGeom>
            <a:noFill/>
          </p:spPr>
        </p:pic>
        <p:pic>
          <p:nvPicPr>
            <p:cNvPr id="34" name="Picture 21" descr="C:\Users\DV3-2350\Desktop\0_Aspirante\Filmati\Martello\Martello_Salis-0.00.03.84.jpg"/>
            <p:cNvPicPr>
              <a:picLocks noChangeArrowheads="1"/>
            </p:cNvPicPr>
            <p:nvPr/>
          </p:nvPicPr>
          <p:blipFill>
            <a:blip r:embed="rId15" cstate="print"/>
            <a:srcRect l="39483"/>
            <a:stretch>
              <a:fillRect/>
            </a:stretch>
          </p:blipFill>
          <p:spPr bwMode="auto">
            <a:xfrm>
              <a:off x="4678498" y="4077072"/>
              <a:ext cx="1876252" cy="1981200"/>
            </a:xfrm>
            <a:prstGeom prst="rect">
              <a:avLst/>
            </a:prstGeom>
            <a:noFill/>
          </p:spPr>
        </p:pic>
        <p:pic>
          <p:nvPicPr>
            <p:cNvPr id="35" name="Picture 22" descr="C:\Users\DV3-2350\Desktop\0_Aspirante\Filmati\Martello\Martello_Salis-0.00.04.08.jpg"/>
            <p:cNvPicPr>
              <a:picLocks noChangeArrowheads="1"/>
            </p:cNvPicPr>
            <p:nvPr/>
          </p:nvPicPr>
          <p:blipFill>
            <a:blip r:embed="rId16" cstate="print"/>
            <a:srcRect l="41806"/>
            <a:stretch>
              <a:fillRect/>
            </a:stretch>
          </p:blipFill>
          <p:spPr bwMode="auto">
            <a:xfrm>
              <a:off x="5254562" y="4077072"/>
              <a:ext cx="1804244" cy="1981200"/>
            </a:xfrm>
            <a:prstGeom prst="rect">
              <a:avLst/>
            </a:prstGeom>
            <a:noFill/>
          </p:spPr>
        </p:pic>
        <p:pic>
          <p:nvPicPr>
            <p:cNvPr id="36" name="Picture 23" descr="C:\Users\DV3-2350\Desktop\0_Aspirante\Filmati\Martello\Martello_Salis-0.00.04.32.jpg"/>
            <p:cNvPicPr>
              <a:picLocks noChangeArrowheads="1"/>
            </p:cNvPicPr>
            <p:nvPr/>
          </p:nvPicPr>
          <p:blipFill>
            <a:blip r:embed="rId17" cstate="print"/>
            <a:srcRect l="41806"/>
            <a:stretch>
              <a:fillRect/>
            </a:stretch>
          </p:blipFill>
          <p:spPr bwMode="auto">
            <a:xfrm>
              <a:off x="5902634" y="4077072"/>
              <a:ext cx="1804244" cy="1981200"/>
            </a:xfrm>
            <a:prstGeom prst="rect">
              <a:avLst/>
            </a:prstGeom>
            <a:noFill/>
          </p:spPr>
        </p:pic>
        <p:pic>
          <p:nvPicPr>
            <p:cNvPr id="37" name="Picture 24" descr="C:\Users\DV3-2350\Desktop\0_Aspirante\Filmati\Martello\Martello_Salis-0.00.04.56.jpg"/>
            <p:cNvPicPr>
              <a:picLocks noChangeArrowheads="1"/>
            </p:cNvPicPr>
            <p:nvPr/>
          </p:nvPicPr>
          <p:blipFill>
            <a:blip r:embed="rId18" cstate="print"/>
            <a:srcRect l="46451"/>
            <a:stretch>
              <a:fillRect/>
            </a:stretch>
          </p:blipFill>
          <p:spPr bwMode="auto">
            <a:xfrm>
              <a:off x="6550706" y="4077072"/>
              <a:ext cx="1660228" cy="1981200"/>
            </a:xfrm>
            <a:prstGeom prst="rect">
              <a:avLst/>
            </a:prstGeom>
            <a:noFill/>
          </p:spPr>
        </p:pic>
        <p:pic>
          <p:nvPicPr>
            <p:cNvPr id="38" name="Picture 25" descr="C:\Users\DV3-2350\Desktop\0_Aspirante\Filmati\Martello\Martello_Salis-0.00.04.80.jpg"/>
            <p:cNvPicPr>
              <a:picLocks noChangeArrowheads="1"/>
            </p:cNvPicPr>
            <p:nvPr/>
          </p:nvPicPr>
          <p:blipFill>
            <a:blip r:embed="rId19" cstate="print"/>
            <a:srcRect l="44128" r="30324"/>
            <a:stretch>
              <a:fillRect/>
            </a:stretch>
          </p:blipFill>
          <p:spPr bwMode="auto">
            <a:xfrm>
              <a:off x="7126770" y="4077072"/>
              <a:ext cx="792088" cy="1981200"/>
            </a:xfrm>
            <a:prstGeom prst="rect">
              <a:avLst/>
            </a:prstGeom>
            <a:noFill/>
          </p:spPr>
        </p:pic>
        <p:pic>
          <p:nvPicPr>
            <p:cNvPr id="39" name="Picture 28" descr="C:\Users\DV3-2350\Desktop\0_Aspirante\Filmati\Martello\Martello_Salis-0.00.05.52.jpg"/>
            <p:cNvPicPr>
              <a:picLocks noChangeArrowheads="1"/>
            </p:cNvPicPr>
            <p:nvPr/>
          </p:nvPicPr>
          <p:blipFill>
            <a:blip r:embed="rId20" cstate="print"/>
            <a:srcRect l="48774" r="25678"/>
            <a:stretch>
              <a:fillRect/>
            </a:stretch>
          </p:blipFill>
          <p:spPr bwMode="auto">
            <a:xfrm>
              <a:off x="7774842" y="4077072"/>
              <a:ext cx="792088" cy="1981200"/>
            </a:xfrm>
            <a:prstGeom prst="rect">
              <a:avLst/>
            </a:prstGeom>
            <a:noFill/>
          </p:spPr>
        </p:pic>
      </p:grpSp>
      <p:sp>
        <p:nvSpPr>
          <p:cNvPr id="40" name="CasellaDiTesto 39"/>
          <p:cNvSpPr txBox="1"/>
          <p:nvPr/>
        </p:nvSpPr>
        <p:spPr>
          <a:xfrm>
            <a:off x="467544" y="476672"/>
            <a:ext cx="799288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Tecnica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0" y="980728"/>
            <a:ext cx="8460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Martello  </a:t>
            </a:r>
            <a:endParaRPr lang="it-IT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2" name="CasellaDiTesto 41">
            <a:hlinkClick r:id="rId21" action="ppaction://hlinkfile"/>
          </p:cNvPr>
          <p:cNvSpPr txBox="1"/>
          <p:nvPr/>
        </p:nvSpPr>
        <p:spPr>
          <a:xfrm>
            <a:off x="6588224" y="5805264"/>
            <a:ext cx="115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</a:t>
            </a:r>
            <a:r>
              <a:rPr lang="it-IT" sz="1400" dirty="0" err="1" smtClean="0"/>
              <a:t>Vizzoni</a:t>
            </a:r>
            <a:endParaRPr lang="it-IT" sz="1400" dirty="0"/>
          </a:p>
        </p:txBody>
      </p:sp>
      <p:sp>
        <p:nvSpPr>
          <p:cNvPr id="43" name="Freccia a destra 42"/>
          <p:cNvSpPr/>
          <p:nvPr/>
        </p:nvSpPr>
        <p:spPr>
          <a:xfrm>
            <a:off x="6084168" y="5877272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CasellaDiTesto 43">
            <a:hlinkClick r:id="rId22" action="ppaction://hlinkfile"/>
          </p:cNvPr>
          <p:cNvSpPr txBox="1"/>
          <p:nvPr/>
        </p:nvSpPr>
        <p:spPr>
          <a:xfrm>
            <a:off x="6588224" y="5445224"/>
            <a:ext cx="9730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Vedi </a:t>
            </a:r>
            <a:r>
              <a:rPr lang="it-IT" sz="1400" dirty="0" err="1" smtClean="0"/>
              <a:t>Salis</a:t>
            </a:r>
            <a:endParaRPr lang="it-IT" sz="1400" dirty="0"/>
          </a:p>
        </p:txBody>
      </p:sp>
      <p:sp>
        <p:nvSpPr>
          <p:cNvPr id="45" name="Freccia a destra 44"/>
          <p:cNvSpPr/>
          <p:nvPr/>
        </p:nvSpPr>
        <p:spPr>
          <a:xfrm>
            <a:off x="6084168" y="5517232"/>
            <a:ext cx="432048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Rettangolo 45">
            <a:hlinkClick r:id="rId23" action="ppaction://hlinkfile"/>
          </p:cNvPr>
          <p:cNvSpPr/>
          <p:nvPr/>
        </p:nvSpPr>
        <p:spPr>
          <a:xfrm>
            <a:off x="0" y="3140968"/>
            <a:ext cx="8460432" cy="5760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837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8371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275856" y="1700808"/>
            <a:ext cx="5184576" cy="2677656"/>
          </a:xfrm>
          <a:prstGeom prst="rect">
            <a:avLst/>
          </a:prstGeom>
          <a:solidFill>
            <a:srgbClr val="FFFF00">
              <a:alpha val="50196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2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Giochiamo  a </a:t>
            </a:r>
          </a:p>
          <a:p>
            <a:endParaRPr lang="it-IT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7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LANCIARE</a:t>
            </a:r>
          </a:p>
          <a:p>
            <a:endParaRPr lang="it-IT" sz="24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3" name="Gruppo 12"/>
          <p:cNvGrpSpPr/>
          <p:nvPr/>
        </p:nvGrpSpPr>
        <p:grpSpPr>
          <a:xfrm>
            <a:off x="251520" y="836712"/>
            <a:ext cx="3048884" cy="4968552"/>
            <a:chOff x="251520" y="836712"/>
            <a:chExt cx="3048884" cy="4968552"/>
          </a:xfrm>
        </p:grpSpPr>
        <p:pic>
          <p:nvPicPr>
            <p:cNvPr id="58372" name="Picture 4" descr="C:\Users\DV3-2350\Desktop\0_Aspirante\Immagini\CIMG6854-0.00.59.8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1520" y="836712"/>
              <a:ext cx="3048884" cy="49685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Figura a mano libera 8"/>
            <p:cNvSpPr/>
            <p:nvPr/>
          </p:nvSpPr>
          <p:spPr>
            <a:xfrm>
              <a:off x="1691680" y="3429000"/>
              <a:ext cx="1512168" cy="1348997"/>
            </a:xfrm>
            <a:custGeom>
              <a:avLst/>
              <a:gdLst>
                <a:gd name="connsiteX0" fmla="*/ 1375 w 1502629"/>
                <a:gd name="connsiteY0" fmla="*/ 1296538 h 1311466"/>
                <a:gd name="connsiteX1" fmla="*/ 96909 w 1502629"/>
                <a:gd name="connsiteY1" fmla="*/ 259308 h 1311466"/>
                <a:gd name="connsiteX2" fmla="*/ 110557 w 1502629"/>
                <a:gd name="connsiteY2" fmla="*/ 218365 h 1311466"/>
                <a:gd name="connsiteX3" fmla="*/ 206091 w 1502629"/>
                <a:gd name="connsiteY3" fmla="*/ 109182 h 1311466"/>
                <a:gd name="connsiteX4" fmla="*/ 247035 w 1502629"/>
                <a:gd name="connsiteY4" fmla="*/ 95535 h 1311466"/>
                <a:gd name="connsiteX5" fmla="*/ 369865 w 1502629"/>
                <a:gd name="connsiteY5" fmla="*/ 40944 h 1311466"/>
                <a:gd name="connsiteX6" fmla="*/ 410808 w 1502629"/>
                <a:gd name="connsiteY6" fmla="*/ 27296 h 1311466"/>
                <a:gd name="connsiteX7" fmla="*/ 451751 w 1502629"/>
                <a:gd name="connsiteY7" fmla="*/ 13648 h 1311466"/>
                <a:gd name="connsiteX8" fmla="*/ 574581 w 1502629"/>
                <a:gd name="connsiteY8" fmla="*/ 0 h 1311466"/>
                <a:gd name="connsiteX9" fmla="*/ 1093196 w 1502629"/>
                <a:gd name="connsiteY9" fmla="*/ 13648 h 1311466"/>
                <a:gd name="connsiteX10" fmla="*/ 1161435 w 1502629"/>
                <a:gd name="connsiteY10" fmla="*/ 27296 h 1311466"/>
                <a:gd name="connsiteX11" fmla="*/ 1243321 w 1502629"/>
                <a:gd name="connsiteY11" fmla="*/ 54591 h 1311466"/>
                <a:gd name="connsiteX12" fmla="*/ 1284265 w 1502629"/>
                <a:gd name="connsiteY12" fmla="*/ 81887 h 1311466"/>
                <a:gd name="connsiteX13" fmla="*/ 1366151 w 1502629"/>
                <a:gd name="connsiteY13" fmla="*/ 109182 h 1311466"/>
                <a:gd name="connsiteX14" fmla="*/ 1475333 w 1502629"/>
                <a:gd name="connsiteY14" fmla="*/ 204717 h 1311466"/>
                <a:gd name="connsiteX15" fmla="*/ 1502629 w 1502629"/>
                <a:gd name="connsiteY15" fmla="*/ 286603 h 1311466"/>
                <a:gd name="connsiteX16" fmla="*/ 1488981 w 1502629"/>
                <a:gd name="connsiteY16" fmla="*/ 1228299 h 1311466"/>
                <a:gd name="connsiteX17" fmla="*/ 1475333 w 1502629"/>
                <a:gd name="connsiteY17" fmla="*/ 1269242 h 1311466"/>
                <a:gd name="connsiteX18" fmla="*/ 1338856 w 1502629"/>
                <a:gd name="connsiteY18" fmla="*/ 1241947 h 1311466"/>
                <a:gd name="connsiteX19" fmla="*/ 1297912 w 1502629"/>
                <a:gd name="connsiteY19" fmla="*/ 1228299 h 1311466"/>
                <a:gd name="connsiteX20" fmla="*/ 956718 w 1502629"/>
                <a:gd name="connsiteY20" fmla="*/ 1214651 h 1311466"/>
                <a:gd name="connsiteX21" fmla="*/ 547285 w 1502629"/>
                <a:gd name="connsiteY21" fmla="*/ 1201003 h 1311466"/>
                <a:gd name="connsiteX22" fmla="*/ 69614 w 1502629"/>
                <a:gd name="connsiteY22" fmla="*/ 1187356 h 1311466"/>
                <a:gd name="connsiteX23" fmla="*/ 28670 w 1502629"/>
                <a:gd name="connsiteY23" fmla="*/ 1105469 h 1311466"/>
                <a:gd name="connsiteX24" fmla="*/ 28670 w 1502629"/>
                <a:gd name="connsiteY24" fmla="*/ 1091821 h 131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02629" h="1311466">
                  <a:moveTo>
                    <a:pt x="1375" y="1296538"/>
                  </a:moveTo>
                  <a:cubicBezTo>
                    <a:pt x="120993" y="937685"/>
                    <a:pt x="0" y="1311466"/>
                    <a:pt x="96909" y="259308"/>
                  </a:cubicBezTo>
                  <a:cubicBezTo>
                    <a:pt x="98228" y="244983"/>
                    <a:pt x="103571" y="230941"/>
                    <a:pt x="110557" y="218365"/>
                  </a:cubicBezTo>
                  <a:cubicBezTo>
                    <a:pt x="142050" y="161677"/>
                    <a:pt x="153951" y="135252"/>
                    <a:pt x="206091" y="109182"/>
                  </a:cubicBezTo>
                  <a:cubicBezTo>
                    <a:pt x="218958" y="102748"/>
                    <a:pt x="233387" y="100084"/>
                    <a:pt x="247035" y="95535"/>
                  </a:cubicBezTo>
                  <a:cubicBezTo>
                    <a:pt x="311919" y="52278"/>
                    <a:pt x="272416" y="73427"/>
                    <a:pt x="369865" y="40944"/>
                  </a:cubicBezTo>
                  <a:lnTo>
                    <a:pt x="410808" y="27296"/>
                  </a:lnTo>
                  <a:cubicBezTo>
                    <a:pt x="424456" y="22747"/>
                    <a:pt x="437453" y="15237"/>
                    <a:pt x="451751" y="13648"/>
                  </a:cubicBezTo>
                  <a:lnTo>
                    <a:pt x="574581" y="0"/>
                  </a:lnTo>
                  <a:cubicBezTo>
                    <a:pt x="747453" y="4549"/>
                    <a:pt x="920451" y="5613"/>
                    <a:pt x="1093196" y="13648"/>
                  </a:cubicBezTo>
                  <a:cubicBezTo>
                    <a:pt x="1116368" y="14726"/>
                    <a:pt x="1139056" y="21193"/>
                    <a:pt x="1161435" y="27296"/>
                  </a:cubicBezTo>
                  <a:cubicBezTo>
                    <a:pt x="1189193" y="34866"/>
                    <a:pt x="1243321" y="54591"/>
                    <a:pt x="1243321" y="54591"/>
                  </a:cubicBezTo>
                  <a:cubicBezTo>
                    <a:pt x="1256969" y="63690"/>
                    <a:pt x="1269276" y="75225"/>
                    <a:pt x="1284265" y="81887"/>
                  </a:cubicBezTo>
                  <a:cubicBezTo>
                    <a:pt x="1310557" y="93572"/>
                    <a:pt x="1366151" y="109182"/>
                    <a:pt x="1366151" y="109182"/>
                  </a:cubicBezTo>
                  <a:cubicBezTo>
                    <a:pt x="1418592" y="144142"/>
                    <a:pt x="1451388" y="150842"/>
                    <a:pt x="1475333" y="204717"/>
                  </a:cubicBezTo>
                  <a:cubicBezTo>
                    <a:pt x="1487018" y="231009"/>
                    <a:pt x="1502629" y="286603"/>
                    <a:pt x="1502629" y="286603"/>
                  </a:cubicBezTo>
                  <a:cubicBezTo>
                    <a:pt x="1498080" y="600502"/>
                    <a:pt x="1497698" y="914488"/>
                    <a:pt x="1488981" y="1228299"/>
                  </a:cubicBezTo>
                  <a:cubicBezTo>
                    <a:pt x="1488582" y="1242679"/>
                    <a:pt x="1489165" y="1265290"/>
                    <a:pt x="1475333" y="1269242"/>
                  </a:cubicBezTo>
                  <a:cubicBezTo>
                    <a:pt x="1461931" y="1273071"/>
                    <a:pt x="1361331" y="1248368"/>
                    <a:pt x="1338856" y="1241947"/>
                  </a:cubicBezTo>
                  <a:cubicBezTo>
                    <a:pt x="1325023" y="1237995"/>
                    <a:pt x="1312262" y="1229324"/>
                    <a:pt x="1297912" y="1228299"/>
                  </a:cubicBezTo>
                  <a:cubicBezTo>
                    <a:pt x="1184379" y="1220189"/>
                    <a:pt x="1070465" y="1218787"/>
                    <a:pt x="956718" y="1214651"/>
                  </a:cubicBezTo>
                  <a:lnTo>
                    <a:pt x="547285" y="1201003"/>
                  </a:lnTo>
                  <a:lnTo>
                    <a:pt x="69614" y="1187356"/>
                  </a:lnTo>
                  <a:cubicBezTo>
                    <a:pt x="42929" y="1147328"/>
                    <a:pt x="39971" y="1150672"/>
                    <a:pt x="28670" y="1105469"/>
                  </a:cubicBezTo>
                  <a:cubicBezTo>
                    <a:pt x="27567" y="1101056"/>
                    <a:pt x="28670" y="1096370"/>
                    <a:pt x="28670" y="10918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Figura a mano libera 10"/>
            <p:cNvSpPr/>
            <p:nvPr/>
          </p:nvSpPr>
          <p:spPr>
            <a:xfrm>
              <a:off x="366446" y="928836"/>
              <a:ext cx="578134" cy="3676846"/>
            </a:xfrm>
            <a:custGeom>
              <a:avLst/>
              <a:gdLst>
                <a:gd name="connsiteX0" fmla="*/ 466067 w 578134"/>
                <a:gd name="connsiteY0" fmla="*/ 40155 h 3676846"/>
                <a:gd name="connsiteX1" fmla="*/ 479715 w 578134"/>
                <a:gd name="connsiteY1" fmla="*/ 81098 h 3676846"/>
                <a:gd name="connsiteX2" fmla="*/ 520658 w 578134"/>
                <a:gd name="connsiteY2" fmla="*/ 108394 h 3676846"/>
                <a:gd name="connsiteX3" fmla="*/ 547954 w 578134"/>
                <a:gd name="connsiteY3" fmla="*/ 190280 h 3676846"/>
                <a:gd name="connsiteX4" fmla="*/ 561602 w 578134"/>
                <a:gd name="connsiteY4" fmla="*/ 231224 h 3676846"/>
                <a:gd name="connsiteX5" fmla="*/ 575250 w 578134"/>
                <a:gd name="connsiteY5" fmla="*/ 272167 h 3676846"/>
                <a:gd name="connsiteX6" fmla="*/ 507011 w 578134"/>
                <a:gd name="connsiteY6" fmla="*/ 394997 h 3676846"/>
                <a:gd name="connsiteX7" fmla="*/ 479715 w 578134"/>
                <a:gd name="connsiteY7" fmla="*/ 435940 h 3676846"/>
                <a:gd name="connsiteX8" fmla="*/ 438772 w 578134"/>
                <a:gd name="connsiteY8" fmla="*/ 463236 h 3676846"/>
                <a:gd name="connsiteX9" fmla="*/ 397829 w 578134"/>
                <a:gd name="connsiteY9" fmla="*/ 586065 h 3676846"/>
                <a:gd name="connsiteX10" fmla="*/ 384181 w 578134"/>
                <a:gd name="connsiteY10" fmla="*/ 627009 h 3676846"/>
                <a:gd name="connsiteX11" fmla="*/ 397829 w 578134"/>
                <a:gd name="connsiteY11" fmla="*/ 913612 h 3676846"/>
                <a:gd name="connsiteX12" fmla="*/ 466067 w 578134"/>
                <a:gd name="connsiteY12" fmla="*/ 1036442 h 3676846"/>
                <a:gd name="connsiteX13" fmla="*/ 493363 w 578134"/>
                <a:gd name="connsiteY13" fmla="*/ 1077385 h 3676846"/>
                <a:gd name="connsiteX14" fmla="*/ 520658 w 578134"/>
                <a:gd name="connsiteY14" fmla="*/ 1159271 h 3676846"/>
                <a:gd name="connsiteX15" fmla="*/ 534306 w 578134"/>
                <a:gd name="connsiteY15" fmla="*/ 1200215 h 3676846"/>
                <a:gd name="connsiteX16" fmla="*/ 547954 w 578134"/>
                <a:gd name="connsiteY16" fmla="*/ 1282101 h 3676846"/>
                <a:gd name="connsiteX17" fmla="*/ 534306 w 578134"/>
                <a:gd name="connsiteY17" fmla="*/ 1541409 h 3676846"/>
                <a:gd name="connsiteX18" fmla="*/ 507011 w 578134"/>
                <a:gd name="connsiteY18" fmla="*/ 1650591 h 3676846"/>
                <a:gd name="connsiteX19" fmla="*/ 466067 w 578134"/>
                <a:gd name="connsiteY19" fmla="*/ 1868955 h 3676846"/>
                <a:gd name="connsiteX20" fmla="*/ 452420 w 578134"/>
                <a:gd name="connsiteY20" fmla="*/ 1923546 h 3676846"/>
                <a:gd name="connsiteX21" fmla="*/ 438772 w 578134"/>
                <a:gd name="connsiteY21" fmla="*/ 2019080 h 3676846"/>
                <a:gd name="connsiteX22" fmla="*/ 411476 w 578134"/>
                <a:gd name="connsiteY22" fmla="*/ 2100967 h 3676846"/>
                <a:gd name="connsiteX23" fmla="*/ 384181 w 578134"/>
                <a:gd name="connsiteY23" fmla="*/ 2196501 h 3676846"/>
                <a:gd name="connsiteX24" fmla="*/ 370533 w 578134"/>
                <a:gd name="connsiteY24" fmla="*/ 2373922 h 3676846"/>
                <a:gd name="connsiteX25" fmla="*/ 329590 w 578134"/>
                <a:gd name="connsiteY25" fmla="*/ 2496752 h 3676846"/>
                <a:gd name="connsiteX26" fmla="*/ 302294 w 578134"/>
                <a:gd name="connsiteY26" fmla="*/ 2578639 h 3676846"/>
                <a:gd name="connsiteX27" fmla="*/ 288647 w 578134"/>
                <a:gd name="connsiteY27" fmla="*/ 2619582 h 3676846"/>
                <a:gd name="connsiteX28" fmla="*/ 302294 w 578134"/>
                <a:gd name="connsiteY28" fmla="*/ 2851594 h 3676846"/>
                <a:gd name="connsiteX29" fmla="*/ 329590 w 578134"/>
                <a:gd name="connsiteY29" fmla="*/ 2892537 h 3676846"/>
                <a:gd name="connsiteX30" fmla="*/ 343238 w 578134"/>
                <a:gd name="connsiteY30" fmla="*/ 2933480 h 3676846"/>
                <a:gd name="connsiteX31" fmla="*/ 397829 w 578134"/>
                <a:gd name="connsiteY31" fmla="*/ 3015367 h 3676846"/>
                <a:gd name="connsiteX32" fmla="*/ 438772 w 578134"/>
                <a:gd name="connsiteY32" fmla="*/ 3097254 h 3676846"/>
                <a:gd name="connsiteX33" fmla="*/ 466067 w 578134"/>
                <a:gd name="connsiteY33" fmla="*/ 3138197 h 3676846"/>
                <a:gd name="connsiteX34" fmla="*/ 493363 w 578134"/>
                <a:gd name="connsiteY34" fmla="*/ 3220083 h 3676846"/>
                <a:gd name="connsiteX35" fmla="*/ 534306 w 578134"/>
                <a:gd name="connsiteY35" fmla="*/ 3452095 h 3676846"/>
                <a:gd name="connsiteX36" fmla="*/ 547954 w 578134"/>
                <a:gd name="connsiteY36" fmla="*/ 3506686 h 3676846"/>
                <a:gd name="connsiteX37" fmla="*/ 575250 w 578134"/>
                <a:gd name="connsiteY37" fmla="*/ 3588573 h 3676846"/>
                <a:gd name="connsiteX38" fmla="*/ 520658 w 578134"/>
                <a:gd name="connsiteY38" fmla="*/ 3670460 h 3676846"/>
                <a:gd name="connsiteX39" fmla="*/ 397829 w 578134"/>
                <a:gd name="connsiteY39" fmla="*/ 3629516 h 3676846"/>
                <a:gd name="connsiteX40" fmla="*/ 356885 w 578134"/>
                <a:gd name="connsiteY40" fmla="*/ 3615868 h 3676846"/>
                <a:gd name="connsiteX41" fmla="*/ 315942 w 578134"/>
                <a:gd name="connsiteY41" fmla="*/ 3588573 h 3676846"/>
                <a:gd name="connsiteX42" fmla="*/ 15691 w 578134"/>
                <a:gd name="connsiteY42" fmla="*/ 3574925 h 3676846"/>
                <a:gd name="connsiteX43" fmla="*/ 2044 w 578134"/>
                <a:gd name="connsiteY43" fmla="*/ 3520334 h 3676846"/>
                <a:gd name="connsiteX44" fmla="*/ 15691 w 578134"/>
                <a:gd name="connsiteY44" fmla="*/ 3397504 h 3676846"/>
                <a:gd name="connsiteX45" fmla="*/ 56635 w 578134"/>
                <a:gd name="connsiteY45" fmla="*/ 3274674 h 3676846"/>
                <a:gd name="connsiteX46" fmla="*/ 83930 w 578134"/>
                <a:gd name="connsiteY46" fmla="*/ 3179140 h 3676846"/>
                <a:gd name="connsiteX47" fmla="*/ 70282 w 578134"/>
                <a:gd name="connsiteY47" fmla="*/ 3083606 h 3676846"/>
                <a:gd name="connsiteX48" fmla="*/ 56635 w 578134"/>
                <a:gd name="connsiteY48" fmla="*/ 3042663 h 3676846"/>
                <a:gd name="connsiteX49" fmla="*/ 42987 w 578134"/>
                <a:gd name="connsiteY49" fmla="*/ 2988071 h 3676846"/>
                <a:gd name="connsiteX50" fmla="*/ 56635 w 578134"/>
                <a:gd name="connsiteY50" fmla="*/ 2032728 h 3676846"/>
                <a:gd name="connsiteX51" fmla="*/ 70282 w 578134"/>
                <a:gd name="connsiteY51" fmla="*/ 1950842 h 3676846"/>
                <a:gd name="connsiteX52" fmla="*/ 83930 w 578134"/>
                <a:gd name="connsiteY52" fmla="*/ 1909898 h 3676846"/>
                <a:gd name="connsiteX53" fmla="*/ 83930 w 578134"/>
                <a:gd name="connsiteY53" fmla="*/ 1623295 h 3676846"/>
                <a:gd name="connsiteX54" fmla="*/ 56635 w 578134"/>
                <a:gd name="connsiteY54" fmla="*/ 1541409 h 3676846"/>
                <a:gd name="connsiteX55" fmla="*/ 42987 w 578134"/>
                <a:gd name="connsiteY55" fmla="*/ 1473170 h 3676846"/>
                <a:gd name="connsiteX56" fmla="*/ 15691 w 578134"/>
                <a:gd name="connsiteY56" fmla="*/ 1282101 h 3676846"/>
                <a:gd name="connsiteX57" fmla="*/ 2044 w 578134"/>
                <a:gd name="connsiteY57" fmla="*/ 1200215 h 3676846"/>
                <a:gd name="connsiteX58" fmla="*/ 29339 w 578134"/>
                <a:gd name="connsiteY58" fmla="*/ 859021 h 3676846"/>
                <a:gd name="connsiteX59" fmla="*/ 56635 w 578134"/>
                <a:gd name="connsiteY59" fmla="*/ 777134 h 3676846"/>
                <a:gd name="connsiteX60" fmla="*/ 70282 w 578134"/>
                <a:gd name="connsiteY60" fmla="*/ 736191 h 3676846"/>
                <a:gd name="connsiteX61" fmla="*/ 42987 w 578134"/>
                <a:gd name="connsiteY61" fmla="*/ 463236 h 3676846"/>
                <a:gd name="connsiteX62" fmla="*/ 29339 w 578134"/>
                <a:gd name="connsiteY62" fmla="*/ 422292 h 3676846"/>
                <a:gd name="connsiteX63" fmla="*/ 29339 w 578134"/>
                <a:gd name="connsiteY63" fmla="*/ 108394 h 3676846"/>
                <a:gd name="connsiteX64" fmla="*/ 111226 w 578134"/>
                <a:gd name="connsiteY64" fmla="*/ 67451 h 3676846"/>
                <a:gd name="connsiteX65" fmla="*/ 152169 w 578134"/>
                <a:gd name="connsiteY65" fmla="*/ 40155 h 3676846"/>
                <a:gd name="connsiteX66" fmla="*/ 425124 w 578134"/>
                <a:gd name="connsiteY66" fmla="*/ 40155 h 3676846"/>
                <a:gd name="connsiteX67" fmla="*/ 479715 w 578134"/>
                <a:gd name="connsiteY67" fmla="*/ 94746 h 3676846"/>
                <a:gd name="connsiteX68" fmla="*/ 479715 w 578134"/>
                <a:gd name="connsiteY68" fmla="*/ 108394 h 367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78134" h="3676846">
                  <a:moveTo>
                    <a:pt x="466067" y="40155"/>
                  </a:moveTo>
                  <a:cubicBezTo>
                    <a:pt x="470616" y="53803"/>
                    <a:pt x="470728" y="69864"/>
                    <a:pt x="479715" y="81098"/>
                  </a:cubicBezTo>
                  <a:cubicBezTo>
                    <a:pt x="489962" y="93906"/>
                    <a:pt x="511965" y="94485"/>
                    <a:pt x="520658" y="108394"/>
                  </a:cubicBezTo>
                  <a:cubicBezTo>
                    <a:pt x="535907" y="132792"/>
                    <a:pt x="538855" y="162985"/>
                    <a:pt x="547954" y="190280"/>
                  </a:cubicBezTo>
                  <a:lnTo>
                    <a:pt x="561602" y="231224"/>
                  </a:lnTo>
                  <a:lnTo>
                    <a:pt x="575250" y="272167"/>
                  </a:lnTo>
                  <a:cubicBezTo>
                    <a:pt x="551228" y="344231"/>
                    <a:pt x="569581" y="301142"/>
                    <a:pt x="507011" y="394997"/>
                  </a:cubicBezTo>
                  <a:cubicBezTo>
                    <a:pt x="497912" y="408645"/>
                    <a:pt x="493363" y="426841"/>
                    <a:pt x="479715" y="435940"/>
                  </a:cubicBezTo>
                  <a:lnTo>
                    <a:pt x="438772" y="463236"/>
                  </a:lnTo>
                  <a:lnTo>
                    <a:pt x="397829" y="586065"/>
                  </a:lnTo>
                  <a:lnTo>
                    <a:pt x="384181" y="627009"/>
                  </a:lnTo>
                  <a:cubicBezTo>
                    <a:pt x="388730" y="722543"/>
                    <a:pt x="389886" y="818300"/>
                    <a:pt x="397829" y="913612"/>
                  </a:cubicBezTo>
                  <a:cubicBezTo>
                    <a:pt x="401261" y="954794"/>
                    <a:pt x="450446" y="1013011"/>
                    <a:pt x="466067" y="1036442"/>
                  </a:cubicBezTo>
                  <a:cubicBezTo>
                    <a:pt x="475166" y="1050090"/>
                    <a:pt x="488176" y="1061824"/>
                    <a:pt x="493363" y="1077385"/>
                  </a:cubicBezTo>
                  <a:lnTo>
                    <a:pt x="520658" y="1159271"/>
                  </a:lnTo>
                  <a:cubicBezTo>
                    <a:pt x="525207" y="1172919"/>
                    <a:pt x="531941" y="1186024"/>
                    <a:pt x="534306" y="1200215"/>
                  </a:cubicBezTo>
                  <a:lnTo>
                    <a:pt x="547954" y="1282101"/>
                  </a:lnTo>
                  <a:cubicBezTo>
                    <a:pt x="543405" y="1368537"/>
                    <a:pt x="541494" y="1455152"/>
                    <a:pt x="534306" y="1541409"/>
                  </a:cubicBezTo>
                  <a:cubicBezTo>
                    <a:pt x="526990" y="1629194"/>
                    <a:pt x="522316" y="1584268"/>
                    <a:pt x="507011" y="1650591"/>
                  </a:cubicBezTo>
                  <a:cubicBezTo>
                    <a:pt x="453516" y="1882405"/>
                    <a:pt x="499732" y="1700626"/>
                    <a:pt x="466067" y="1868955"/>
                  </a:cubicBezTo>
                  <a:cubicBezTo>
                    <a:pt x="462389" y="1887348"/>
                    <a:pt x="455775" y="1905092"/>
                    <a:pt x="452420" y="1923546"/>
                  </a:cubicBezTo>
                  <a:cubicBezTo>
                    <a:pt x="446666" y="1955195"/>
                    <a:pt x="446005" y="1987736"/>
                    <a:pt x="438772" y="2019080"/>
                  </a:cubicBezTo>
                  <a:cubicBezTo>
                    <a:pt x="432302" y="2047115"/>
                    <a:pt x="420574" y="2073671"/>
                    <a:pt x="411476" y="2100967"/>
                  </a:cubicBezTo>
                  <a:cubicBezTo>
                    <a:pt x="391900" y="2159695"/>
                    <a:pt x="401315" y="2127966"/>
                    <a:pt x="384181" y="2196501"/>
                  </a:cubicBezTo>
                  <a:cubicBezTo>
                    <a:pt x="379632" y="2255641"/>
                    <a:pt x="379784" y="2315333"/>
                    <a:pt x="370533" y="2373922"/>
                  </a:cubicBezTo>
                  <a:cubicBezTo>
                    <a:pt x="370532" y="2373931"/>
                    <a:pt x="336415" y="2476276"/>
                    <a:pt x="329590" y="2496752"/>
                  </a:cubicBezTo>
                  <a:lnTo>
                    <a:pt x="302294" y="2578639"/>
                  </a:lnTo>
                  <a:lnTo>
                    <a:pt x="288647" y="2619582"/>
                  </a:lnTo>
                  <a:cubicBezTo>
                    <a:pt x="293196" y="2696919"/>
                    <a:pt x="290802" y="2774980"/>
                    <a:pt x="302294" y="2851594"/>
                  </a:cubicBezTo>
                  <a:cubicBezTo>
                    <a:pt x="304727" y="2867815"/>
                    <a:pt x="322254" y="2877866"/>
                    <a:pt x="329590" y="2892537"/>
                  </a:cubicBezTo>
                  <a:cubicBezTo>
                    <a:pt x="336024" y="2905404"/>
                    <a:pt x="336252" y="2920904"/>
                    <a:pt x="343238" y="2933480"/>
                  </a:cubicBezTo>
                  <a:cubicBezTo>
                    <a:pt x="359170" y="2962157"/>
                    <a:pt x="379632" y="2988071"/>
                    <a:pt x="397829" y="3015367"/>
                  </a:cubicBezTo>
                  <a:cubicBezTo>
                    <a:pt x="476050" y="3132700"/>
                    <a:pt x="382270" y="2984248"/>
                    <a:pt x="438772" y="3097254"/>
                  </a:cubicBezTo>
                  <a:cubicBezTo>
                    <a:pt x="446107" y="3111925"/>
                    <a:pt x="459405" y="3123208"/>
                    <a:pt x="466067" y="3138197"/>
                  </a:cubicBezTo>
                  <a:cubicBezTo>
                    <a:pt x="477752" y="3164489"/>
                    <a:pt x="493363" y="3220083"/>
                    <a:pt x="493363" y="3220083"/>
                  </a:cubicBezTo>
                  <a:cubicBezTo>
                    <a:pt x="520389" y="3517366"/>
                    <a:pt x="484953" y="3254685"/>
                    <a:pt x="534306" y="3452095"/>
                  </a:cubicBezTo>
                  <a:cubicBezTo>
                    <a:pt x="538855" y="3470292"/>
                    <a:pt x="542564" y="3488720"/>
                    <a:pt x="547954" y="3506686"/>
                  </a:cubicBezTo>
                  <a:cubicBezTo>
                    <a:pt x="556222" y="3534245"/>
                    <a:pt x="575250" y="3588573"/>
                    <a:pt x="575250" y="3588573"/>
                  </a:cubicBezTo>
                  <a:cubicBezTo>
                    <a:pt x="567607" y="3626787"/>
                    <a:pt x="578134" y="3676846"/>
                    <a:pt x="520658" y="3670460"/>
                  </a:cubicBezTo>
                  <a:cubicBezTo>
                    <a:pt x="520657" y="3670460"/>
                    <a:pt x="418301" y="3636340"/>
                    <a:pt x="397829" y="3629516"/>
                  </a:cubicBezTo>
                  <a:cubicBezTo>
                    <a:pt x="384181" y="3624967"/>
                    <a:pt x="368855" y="3623848"/>
                    <a:pt x="356885" y="3615868"/>
                  </a:cubicBezTo>
                  <a:cubicBezTo>
                    <a:pt x="343237" y="3606770"/>
                    <a:pt x="332228" y="3590527"/>
                    <a:pt x="315942" y="3588573"/>
                  </a:cubicBezTo>
                  <a:cubicBezTo>
                    <a:pt x="216469" y="3576636"/>
                    <a:pt x="115775" y="3579474"/>
                    <a:pt x="15691" y="3574925"/>
                  </a:cubicBezTo>
                  <a:cubicBezTo>
                    <a:pt x="11142" y="3556728"/>
                    <a:pt x="2044" y="3539091"/>
                    <a:pt x="2044" y="3520334"/>
                  </a:cubicBezTo>
                  <a:cubicBezTo>
                    <a:pt x="2044" y="3479139"/>
                    <a:pt x="7612" y="3437899"/>
                    <a:pt x="15691" y="3397504"/>
                  </a:cubicBezTo>
                  <a:cubicBezTo>
                    <a:pt x="29341" y="3329254"/>
                    <a:pt x="42987" y="3329271"/>
                    <a:pt x="56635" y="3274674"/>
                  </a:cubicBezTo>
                  <a:cubicBezTo>
                    <a:pt x="73771" y="3206127"/>
                    <a:pt x="64350" y="3237877"/>
                    <a:pt x="83930" y="3179140"/>
                  </a:cubicBezTo>
                  <a:cubicBezTo>
                    <a:pt x="79381" y="3147295"/>
                    <a:pt x="76591" y="3115149"/>
                    <a:pt x="70282" y="3083606"/>
                  </a:cubicBezTo>
                  <a:cubicBezTo>
                    <a:pt x="67461" y="3069500"/>
                    <a:pt x="60587" y="3056495"/>
                    <a:pt x="56635" y="3042663"/>
                  </a:cubicBezTo>
                  <a:cubicBezTo>
                    <a:pt x="51482" y="3024627"/>
                    <a:pt x="47536" y="3006268"/>
                    <a:pt x="42987" y="2988071"/>
                  </a:cubicBezTo>
                  <a:cubicBezTo>
                    <a:pt x="47536" y="2669623"/>
                    <a:pt x="48257" y="2351098"/>
                    <a:pt x="56635" y="2032728"/>
                  </a:cubicBezTo>
                  <a:cubicBezTo>
                    <a:pt x="57363" y="2005066"/>
                    <a:pt x="64279" y="1977855"/>
                    <a:pt x="70282" y="1950842"/>
                  </a:cubicBezTo>
                  <a:cubicBezTo>
                    <a:pt x="73403" y="1936798"/>
                    <a:pt x="79381" y="1923546"/>
                    <a:pt x="83930" y="1909898"/>
                  </a:cubicBezTo>
                  <a:cubicBezTo>
                    <a:pt x="102299" y="1781315"/>
                    <a:pt x="108423" y="1786581"/>
                    <a:pt x="83930" y="1623295"/>
                  </a:cubicBezTo>
                  <a:cubicBezTo>
                    <a:pt x="79662" y="1594842"/>
                    <a:pt x="62278" y="1569622"/>
                    <a:pt x="56635" y="1541409"/>
                  </a:cubicBezTo>
                  <a:cubicBezTo>
                    <a:pt x="52086" y="1518663"/>
                    <a:pt x="46605" y="1496083"/>
                    <a:pt x="42987" y="1473170"/>
                  </a:cubicBezTo>
                  <a:cubicBezTo>
                    <a:pt x="32953" y="1409621"/>
                    <a:pt x="26267" y="1345562"/>
                    <a:pt x="15691" y="1282101"/>
                  </a:cubicBezTo>
                  <a:lnTo>
                    <a:pt x="2044" y="1200215"/>
                  </a:lnTo>
                  <a:cubicBezTo>
                    <a:pt x="5520" y="1134169"/>
                    <a:pt x="5178" y="955665"/>
                    <a:pt x="29339" y="859021"/>
                  </a:cubicBezTo>
                  <a:cubicBezTo>
                    <a:pt x="36317" y="831108"/>
                    <a:pt x="47537" y="804430"/>
                    <a:pt x="56635" y="777134"/>
                  </a:cubicBezTo>
                  <a:lnTo>
                    <a:pt x="70282" y="736191"/>
                  </a:lnTo>
                  <a:cubicBezTo>
                    <a:pt x="63459" y="640669"/>
                    <a:pt x="63321" y="554735"/>
                    <a:pt x="42987" y="463236"/>
                  </a:cubicBezTo>
                  <a:cubicBezTo>
                    <a:pt x="39866" y="449192"/>
                    <a:pt x="33888" y="435940"/>
                    <a:pt x="29339" y="422292"/>
                  </a:cubicBezTo>
                  <a:cubicBezTo>
                    <a:pt x="16869" y="310068"/>
                    <a:pt x="0" y="225751"/>
                    <a:pt x="29339" y="108394"/>
                  </a:cubicBezTo>
                  <a:cubicBezTo>
                    <a:pt x="34150" y="89151"/>
                    <a:pt x="96910" y="72223"/>
                    <a:pt x="111226" y="67451"/>
                  </a:cubicBezTo>
                  <a:cubicBezTo>
                    <a:pt x="124874" y="58352"/>
                    <a:pt x="137498" y="47491"/>
                    <a:pt x="152169" y="40155"/>
                  </a:cubicBezTo>
                  <a:cubicBezTo>
                    <a:pt x="232477" y="0"/>
                    <a:pt x="362551" y="36474"/>
                    <a:pt x="425124" y="40155"/>
                  </a:cubicBezTo>
                  <a:cubicBezTo>
                    <a:pt x="474752" y="56698"/>
                    <a:pt x="466481" y="41810"/>
                    <a:pt x="479715" y="94746"/>
                  </a:cubicBezTo>
                  <a:cubicBezTo>
                    <a:pt x="480818" y="99159"/>
                    <a:pt x="479715" y="103845"/>
                    <a:pt x="479715" y="10839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softEdge rad="127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Figura a mano libera 11"/>
            <p:cNvSpPr/>
            <p:nvPr/>
          </p:nvSpPr>
          <p:spPr>
            <a:xfrm>
              <a:off x="2098699" y="2486031"/>
              <a:ext cx="1105149" cy="1197191"/>
            </a:xfrm>
            <a:custGeom>
              <a:avLst/>
              <a:gdLst>
                <a:gd name="connsiteX0" fmla="*/ 71295 w 1182603"/>
                <a:gd name="connsiteY0" fmla="*/ 202578 h 1197191"/>
                <a:gd name="connsiteX1" fmla="*/ 944752 w 1182603"/>
                <a:gd name="connsiteY1" fmla="*/ 202578 h 1197191"/>
                <a:gd name="connsiteX2" fmla="*/ 985695 w 1182603"/>
                <a:gd name="connsiteY2" fmla="*/ 216226 h 1197191"/>
                <a:gd name="connsiteX3" fmla="*/ 1012991 w 1182603"/>
                <a:gd name="connsiteY3" fmla="*/ 257169 h 1197191"/>
                <a:gd name="connsiteX4" fmla="*/ 1053934 w 1182603"/>
                <a:gd name="connsiteY4" fmla="*/ 284465 h 1197191"/>
                <a:gd name="connsiteX5" fmla="*/ 1067582 w 1182603"/>
                <a:gd name="connsiteY5" fmla="*/ 325408 h 1197191"/>
                <a:gd name="connsiteX6" fmla="*/ 1108525 w 1182603"/>
                <a:gd name="connsiteY6" fmla="*/ 407294 h 1197191"/>
                <a:gd name="connsiteX7" fmla="*/ 1149468 w 1182603"/>
                <a:gd name="connsiteY7" fmla="*/ 652954 h 1197191"/>
                <a:gd name="connsiteX8" fmla="*/ 1163116 w 1182603"/>
                <a:gd name="connsiteY8" fmla="*/ 693897 h 1197191"/>
                <a:gd name="connsiteX9" fmla="*/ 1176764 w 1182603"/>
                <a:gd name="connsiteY9" fmla="*/ 734841 h 1197191"/>
                <a:gd name="connsiteX10" fmla="*/ 1135820 w 1182603"/>
                <a:gd name="connsiteY10" fmla="*/ 1048739 h 1197191"/>
                <a:gd name="connsiteX11" fmla="*/ 1108525 w 1182603"/>
                <a:gd name="connsiteY11" fmla="*/ 1089682 h 1197191"/>
                <a:gd name="connsiteX12" fmla="*/ 1067582 w 1182603"/>
                <a:gd name="connsiteY12" fmla="*/ 1171569 h 1197191"/>
                <a:gd name="connsiteX13" fmla="*/ 1026638 w 1182603"/>
                <a:gd name="connsiteY13" fmla="*/ 1185217 h 1197191"/>
                <a:gd name="connsiteX14" fmla="*/ 944752 w 1182603"/>
                <a:gd name="connsiteY14" fmla="*/ 1144273 h 1197191"/>
                <a:gd name="connsiteX15" fmla="*/ 903808 w 1182603"/>
                <a:gd name="connsiteY15" fmla="*/ 1130626 h 1197191"/>
                <a:gd name="connsiteX16" fmla="*/ 821922 w 1182603"/>
                <a:gd name="connsiteY16" fmla="*/ 1076035 h 1197191"/>
                <a:gd name="connsiteX17" fmla="*/ 780979 w 1182603"/>
                <a:gd name="connsiteY17" fmla="*/ 1062387 h 1197191"/>
                <a:gd name="connsiteX18" fmla="*/ 685444 w 1182603"/>
                <a:gd name="connsiteY18" fmla="*/ 1035091 h 1197191"/>
                <a:gd name="connsiteX19" fmla="*/ 589910 w 1182603"/>
                <a:gd name="connsiteY19" fmla="*/ 994148 h 1197191"/>
                <a:gd name="connsiteX20" fmla="*/ 562614 w 1182603"/>
                <a:gd name="connsiteY20" fmla="*/ 953205 h 1197191"/>
                <a:gd name="connsiteX21" fmla="*/ 562614 w 1182603"/>
                <a:gd name="connsiteY21" fmla="*/ 762136 h 1197191"/>
                <a:gd name="connsiteX22" fmla="*/ 508023 w 1182603"/>
                <a:gd name="connsiteY22" fmla="*/ 584715 h 1197191"/>
                <a:gd name="connsiteX23" fmla="*/ 467080 w 1182603"/>
                <a:gd name="connsiteY23" fmla="*/ 571068 h 1197191"/>
                <a:gd name="connsiteX24" fmla="*/ 153182 w 1182603"/>
                <a:gd name="connsiteY24" fmla="*/ 612011 h 1197191"/>
                <a:gd name="connsiteX25" fmla="*/ 71295 w 1182603"/>
                <a:gd name="connsiteY25" fmla="*/ 639306 h 1197191"/>
                <a:gd name="connsiteX26" fmla="*/ 30352 w 1182603"/>
                <a:gd name="connsiteY26" fmla="*/ 652954 h 1197191"/>
                <a:gd name="connsiteX27" fmla="*/ 3056 w 1182603"/>
                <a:gd name="connsiteY27" fmla="*/ 612011 h 1197191"/>
                <a:gd name="connsiteX28" fmla="*/ 16704 w 1182603"/>
                <a:gd name="connsiteY28" fmla="*/ 530124 h 1197191"/>
                <a:gd name="connsiteX29" fmla="*/ 84943 w 1182603"/>
                <a:gd name="connsiteY29" fmla="*/ 420942 h 1197191"/>
                <a:gd name="connsiteX30" fmla="*/ 98591 w 1182603"/>
                <a:gd name="connsiteY30" fmla="*/ 188930 h 1197191"/>
                <a:gd name="connsiteX31" fmla="*/ 125886 w 1182603"/>
                <a:gd name="connsiteY31" fmla="*/ 107044 h 1197191"/>
                <a:gd name="connsiteX32" fmla="*/ 166829 w 1182603"/>
                <a:gd name="connsiteY32" fmla="*/ 79748 h 1197191"/>
                <a:gd name="connsiteX33" fmla="*/ 180477 w 1182603"/>
                <a:gd name="connsiteY33" fmla="*/ 38805 h 1197191"/>
                <a:gd name="connsiteX34" fmla="*/ 371546 w 1182603"/>
                <a:gd name="connsiteY34" fmla="*/ 11509 h 1197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82603" h="1197191">
                  <a:moveTo>
                    <a:pt x="71295" y="202578"/>
                  </a:moveTo>
                  <a:cubicBezTo>
                    <a:pt x="412658" y="194820"/>
                    <a:pt x="631174" y="175310"/>
                    <a:pt x="944752" y="202578"/>
                  </a:cubicBezTo>
                  <a:cubicBezTo>
                    <a:pt x="959084" y="203824"/>
                    <a:pt x="972047" y="211677"/>
                    <a:pt x="985695" y="216226"/>
                  </a:cubicBezTo>
                  <a:cubicBezTo>
                    <a:pt x="994794" y="229874"/>
                    <a:pt x="1001393" y="245571"/>
                    <a:pt x="1012991" y="257169"/>
                  </a:cubicBezTo>
                  <a:cubicBezTo>
                    <a:pt x="1024589" y="268767"/>
                    <a:pt x="1043687" y="271657"/>
                    <a:pt x="1053934" y="284465"/>
                  </a:cubicBezTo>
                  <a:cubicBezTo>
                    <a:pt x="1062921" y="295699"/>
                    <a:pt x="1061148" y="312541"/>
                    <a:pt x="1067582" y="325408"/>
                  </a:cubicBezTo>
                  <a:cubicBezTo>
                    <a:pt x="1120495" y="431234"/>
                    <a:pt x="1074220" y="304382"/>
                    <a:pt x="1108525" y="407294"/>
                  </a:cubicBezTo>
                  <a:cubicBezTo>
                    <a:pt x="1124562" y="599736"/>
                    <a:pt x="1104850" y="519101"/>
                    <a:pt x="1149468" y="652954"/>
                  </a:cubicBezTo>
                  <a:lnTo>
                    <a:pt x="1163116" y="693897"/>
                  </a:lnTo>
                  <a:lnTo>
                    <a:pt x="1176764" y="734841"/>
                  </a:lnTo>
                  <a:cubicBezTo>
                    <a:pt x="1174922" y="766149"/>
                    <a:pt x="1182603" y="978564"/>
                    <a:pt x="1135820" y="1048739"/>
                  </a:cubicBezTo>
                  <a:cubicBezTo>
                    <a:pt x="1126722" y="1062387"/>
                    <a:pt x="1115860" y="1075011"/>
                    <a:pt x="1108525" y="1089682"/>
                  </a:cubicBezTo>
                  <a:cubicBezTo>
                    <a:pt x="1092043" y="1122646"/>
                    <a:pt x="1100174" y="1145495"/>
                    <a:pt x="1067582" y="1171569"/>
                  </a:cubicBezTo>
                  <a:cubicBezTo>
                    <a:pt x="1056348" y="1180556"/>
                    <a:pt x="1040286" y="1180668"/>
                    <a:pt x="1026638" y="1185217"/>
                  </a:cubicBezTo>
                  <a:cubicBezTo>
                    <a:pt x="923717" y="1150909"/>
                    <a:pt x="1050589" y="1197191"/>
                    <a:pt x="944752" y="1144273"/>
                  </a:cubicBezTo>
                  <a:cubicBezTo>
                    <a:pt x="931885" y="1137839"/>
                    <a:pt x="917456" y="1135175"/>
                    <a:pt x="903808" y="1130626"/>
                  </a:cubicBezTo>
                  <a:cubicBezTo>
                    <a:pt x="876513" y="1112429"/>
                    <a:pt x="853043" y="1086409"/>
                    <a:pt x="821922" y="1076035"/>
                  </a:cubicBezTo>
                  <a:cubicBezTo>
                    <a:pt x="808274" y="1071486"/>
                    <a:pt x="794811" y="1066339"/>
                    <a:pt x="780979" y="1062387"/>
                  </a:cubicBezTo>
                  <a:cubicBezTo>
                    <a:pt x="760572" y="1056556"/>
                    <a:pt x="707259" y="1045999"/>
                    <a:pt x="685444" y="1035091"/>
                  </a:cubicBezTo>
                  <a:cubicBezTo>
                    <a:pt x="591193" y="987966"/>
                    <a:pt x="703527" y="1022553"/>
                    <a:pt x="589910" y="994148"/>
                  </a:cubicBezTo>
                  <a:cubicBezTo>
                    <a:pt x="580811" y="980500"/>
                    <a:pt x="567801" y="968766"/>
                    <a:pt x="562614" y="953205"/>
                  </a:cubicBezTo>
                  <a:cubicBezTo>
                    <a:pt x="537571" y="878075"/>
                    <a:pt x="552648" y="841869"/>
                    <a:pt x="562614" y="762136"/>
                  </a:cubicBezTo>
                  <a:cubicBezTo>
                    <a:pt x="551506" y="639939"/>
                    <a:pt x="589462" y="625434"/>
                    <a:pt x="508023" y="584715"/>
                  </a:cubicBezTo>
                  <a:cubicBezTo>
                    <a:pt x="495156" y="578282"/>
                    <a:pt x="480728" y="575617"/>
                    <a:pt x="467080" y="571068"/>
                  </a:cubicBezTo>
                  <a:cubicBezTo>
                    <a:pt x="206342" y="586405"/>
                    <a:pt x="308565" y="560216"/>
                    <a:pt x="153182" y="612011"/>
                  </a:cubicBezTo>
                  <a:lnTo>
                    <a:pt x="71295" y="639306"/>
                  </a:lnTo>
                  <a:lnTo>
                    <a:pt x="30352" y="652954"/>
                  </a:lnTo>
                  <a:cubicBezTo>
                    <a:pt x="21253" y="639306"/>
                    <a:pt x="4867" y="628313"/>
                    <a:pt x="3056" y="612011"/>
                  </a:cubicBezTo>
                  <a:cubicBezTo>
                    <a:pt x="0" y="584508"/>
                    <a:pt x="9992" y="556970"/>
                    <a:pt x="16704" y="530124"/>
                  </a:cubicBezTo>
                  <a:cubicBezTo>
                    <a:pt x="39442" y="439174"/>
                    <a:pt x="25616" y="460494"/>
                    <a:pt x="84943" y="420942"/>
                  </a:cubicBezTo>
                  <a:cubicBezTo>
                    <a:pt x="89492" y="343605"/>
                    <a:pt x="88571" y="265750"/>
                    <a:pt x="98591" y="188930"/>
                  </a:cubicBezTo>
                  <a:cubicBezTo>
                    <a:pt x="102312" y="160400"/>
                    <a:pt x="101947" y="123004"/>
                    <a:pt x="125886" y="107044"/>
                  </a:cubicBezTo>
                  <a:lnTo>
                    <a:pt x="166829" y="79748"/>
                  </a:lnTo>
                  <a:cubicBezTo>
                    <a:pt x="171378" y="66100"/>
                    <a:pt x="168771" y="47167"/>
                    <a:pt x="180477" y="38805"/>
                  </a:cubicBezTo>
                  <a:cubicBezTo>
                    <a:pt x="234804" y="0"/>
                    <a:pt x="312125" y="11509"/>
                    <a:pt x="371546" y="1150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undaw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84784"/>
            <a:ext cx="547260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asellaDiTesto 4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Lanciare e Sprintare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112641" r:id="rId4" imgW="5133333" imgH="5706272" progId="">
              <p:embed/>
            </p:oleObj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112642" name="Fotografia Photo Editor" r:id="rId5" imgW="3734321" imgH="3315163" progId="">
              <p:embed/>
            </p:oleObj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580112" y="5517232"/>
            <a:ext cx="11196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Giavellotto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041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041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043608" y="364502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pic>
        <p:nvPicPr>
          <p:cNvPr id="9" name="Picture 3" descr="fundaw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84784"/>
            <a:ext cx="345638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fundaw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212976"/>
            <a:ext cx="348396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asellaDiTesto 10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Colpire i bersagli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580112" y="5517232"/>
            <a:ext cx="11196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Giavellotto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939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939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8" name="Picture 2" descr="fundaw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556791"/>
            <a:ext cx="5472608" cy="3803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sellaDiTesto 8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Palla sopra la corda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580112" y="5517232"/>
            <a:ext cx="585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Peso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fundaw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84784"/>
            <a:ext cx="5472608" cy="3677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asellaDiTesto 3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Seguire la palla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61441" r:id="rId4" imgW="5133333" imgH="5706272" progId="">
              <p:embed/>
            </p:oleObj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61442" name="Fotografia Photo Editor" r:id="rId5" imgW="3734321" imgH="3315163" progId="">
              <p:embed/>
            </p:oleObj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580112" y="5517232"/>
            <a:ext cx="585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Peso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Lanciare cerchi in una bandierina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3" descr="C:\Users\DV3-2350\Desktop\Immagin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628800"/>
            <a:ext cx="5480050" cy="3565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1204" r:id="rId4" imgW="5133333" imgH="5706272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1205" name="Fotografia Photo Editor" r:id="rId5" imgW="3734321" imgH="3315163" progId="">
              <p:embed/>
            </p:oleObj>
          </a:graphicData>
        </a:graphic>
      </p:graphicFrame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580112" y="5517232"/>
            <a:ext cx="6420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Disco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5529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5529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6" name="Picture 3" descr="fundaw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84784"/>
            <a:ext cx="5472608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asellaDiTesto 7"/>
          <p:cNvSpPr txBox="1"/>
          <p:nvPr/>
        </p:nvSpPr>
        <p:spPr>
          <a:xfrm>
            <a:off x="1691680" y="908720"/>
            <a:ext cx="5472608" cy="369332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Colpire e  tirare giù scatoloni</a:t>
            </a:r>
            <a:endParaRPr lang="it-IT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580112" y="5517232"/>
            <a:ext cx="6420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Disco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2636912"/>
          <a:ext cx="1627681" cy="1809930"/>
        </p:xfrm>
        <a:graphic>
          <a:graphicData uri="http://schemas.openxmlformats.org/presentationml/2006/ole">
            <p:oleObj spid="_x0000_s140290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620688"/>
            <a:ext cx="91440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4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4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4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2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2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884368" y="3068960"/>
          <a:ext cx="1059905" cy="939996"/>
        </p:xfrm>
        <a:graphic>
          <a:graphicData uri="http://schemas.openxmlformats.org/presentationml/2006/ole">
            <p:oleObj spid="_x0000_s140291" name="Fotografia Photo Editor" r:id="rId4" imgW="3734321" imgH="3315163" progId="">
              <p:embed/>
            </p:oleObj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0" y="2492896"/>
            <a:ext cx="9144000" cy="2031325"/>
          </a:xfrm>
          <a:prstGeom prst="rect">
            <a:avLst/>
          </a:prstGeom>
          <a:solidFill>
            <a:srgbClr val="FFFF00">
              <a:alpha val="43137"/>
            </a:srgbClr>
          </a:solidFill>
        </p:spPr>
        <p:txBody>
          <a:bodyPr wrap="square" rtlCol="0">
            <a:spAutoFit/>
          </a:bodyPr>
          <a:lstStyle/>
          <a:p>
            <a:pPr lvl="6"/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Progetto di </a:t>
            </a:r>
          </a:p>
          <a:p>
            <a:pPr lvl="6"/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Piero Incalza</a:t>
            </a:r>
          </a:p>
          <a:p>
            <a:pPr lvl="6"/>
            <a:endParaRPr lang="it-IT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6"/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Hanno collaborato:</a:t>
            </a:r>
          </a:p>
          <a:p>
            <a:pPr lvl="6"/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Antonio </a:t>
            </a:r>
            <a:r>
              <a:rPr lang="it-IT" b="1" dirty="0" err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Laguardia</a:t>
            </a:r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	= Corse</a:t>
            </a:r>
          </a:p>
          <a:p>
            <a:pPr lvl="6"/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Claudio Mazzaufo 	= Salti</a:t>
            </a:r>
          </a:p>
          <a:p>
            <a:pPr lvl="6"/>
            <a:r>
              <a:rPr lang="it-IT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Francesco Angius 	= Lanci</a:t>
            </a:r>
            <a:endParaRPr lang="it-IT" b="1" dirty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5013176"/>
            <a:ext cx="9144000" cy="738664"/>
          </a:xfrm>
          <a:prstGeom prst="rect">
            <a:avLst/>
          </a:prstGeom>
          <a:solidFill>
            <a:schemeClr val="accent1">
              <a:alpha val="2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Le immagini sono tratte dal manuale IAAF  “Corri – Salta – Lancia” (versione italiana)</a:t>
            </a:r>
          </a:p>
          <a:p>
            <a:pPr algn="ctr"/>
            <a:endParaRPr lang="it-IT" sz="14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Filmati e foto-sequenze dall’archivio   Fidal – Centro Studi &amp; Ricerche</a:t>
            </a:r>
            <a:endParaRPr lang="it-IT" sz="1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3528" y="3212976"/>
          <a:ext cx="2016224" cy="2241978"/>
        </p:xfrm>
        <a:graphic>
          <a:graphicData uri="http://schemas.openxmlformats.org/presentationml/2006/ole">
            <p:oleObj spid="_x0000_s14131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764704"/>
            <a:ext cx="91440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6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6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6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4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4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308304" y="3645024"/>
          <a:ext cx="1059905" cy="939996"/>
        </p:xfrm>
        <a:graphic>
          <a:graphicData uri="http://schemas.openxmlformats.org/presentationml/2006/ole">
            <p:oleObj spid="_x0000_s14131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140968"/>
            <a:ext cx="9144000" cy="3456384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</a:t>
            </a:r>
          </a:p>
          <a:p>
            <a:pPr algn="ctr">
              <a:defRPr/>
            </a:pPr>
            <a:r>
              <a:rPr lang="it-IT" sz="3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all’Atletica Leggera</a:t>
            </a:r>
          </a:p>
          <a:p>
            <a:pPr algn="ctr">
              <a:defRPr/>
            </a:pPr>
            <a:endParaRPr lang="it-IT" sz="11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endParaRPr lang="it-IT" sz="11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</a:endParaRPr>
          </a:p>
          <a:p>
            <a:pPr algn="ctr">
              <a:defRPr/>
            </a:pPr>
            <a:endParaRPr lang="it-IT" sz="1600" b="1" i="1" kern="0" dirty="0" smtClean="0">
              <a:solidFill>
                <a:srgbClr val="0066FF"/>
              </a:solidFill>
              <a:latin typeface="Century Gothic" pitchFamily="34" charset="0"/>
              <a:ea typeface="+mn-ea"/>
              <a:cs typeface="+mn-cs"/>
            </a:endParaRP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FIDAL</a:t>
            </a: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Federazione Italiana Di Atletica Leggera</a:t>
            </a:r>
          </a:p>
          <a:p>
            <a:pPr algn="ctr">
              <a:defRPr/>
            </a:pPr>
            <a:r>
              <a:rPr lang="it-IT" sz="1600" b="1" i="1" kern="0" dirty="0" smtClean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</a:t>
            </a:r>
            <a:r>
              <a:rPr lang="it-IT" sz="16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Studi &amp; Ricerche </a:t>
            </a:r>
          </a:p>
          <a:p>
            <a:pPr algn="ctr">
              <a:defRPr/>
            </a:pPr>
            <a:endParaRPr lang="it-IT" sz="16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3891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38915" name="Fotografia Photo Editor" r:id="rId4" imgW="3734321" imgH="3315163" progId="">
              <p:embed/>
            </p:oleObj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Organi Istituzionali e le Figure riconosciute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Diagramma 8"/>
          <p:cNvGraphicFramePr/>
          <p:nvPr/>
        </p:nvGraphicFramePr>
        <p:xfrm>
          <a:off x="539552" y="764704"/>
          <a:ext cx="777686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BC276E01-129F-4D04-A099-C09890FCD3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566A0C-E3A8-41C6-ABFC-7A381B0B82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A9566A0C-E3A8-41C6-ABFC-7A381B0B82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75280241-700F-4DC6-8C2A-1C367C328B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9D64FF-1D9C-450B-822E-9602C1B9D4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graphicEl>
                                              <a:dgm id="{D89D64FF-1D9C-450B-822E-9602C1B9D4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435AE95-0368-4DD9-B27D-3722961BA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E435AE95-0368-4DD9-B27D-3722961BA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4042D67-1EFA-4C2D-8DF8-3D009DE093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C4042D67-1EFA-4C2D-8DF8-3D009DE093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F0FC8C-F9A9-4FE4-89E5-E29B8B2ED9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3AF0FC8C-F9A9-4FE4-89E5-E29B8B2ED9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AEED1A4-5ED5-4EE7-9826-3893A6A616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AAEED1A4-5ED5-4EE7-9826-3893A6A616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7AB59E-FFA8-49C3-A1EF-3F01B308E2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2B7AB59E-FFA8-49C3-A1EF-3F01B308E2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D5FC59-EDC3-42B8-B6D0-1FD983ED6F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graphicEl>
                                              <a:dgm id="{D1D5FC59-EDC3-42B8-B6D0-1FD983ED6F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DA7554E-E289-4D3C-8E7F-A77480C3A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dgm id="{CDA7554E-E289-4D3C-8E7F-A77480C3A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9584BF-AF41-4BCA-B657-E01B05CDC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F19584BF-AF41-4BCA-B657-E01B05CDC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B1130D2-B58A-4565-A108-135965EE92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1B1130D2-B58A-4565-A108-135965EE92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FBDC20B-8946-469F-8FE1-3D13C4BB1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graphicEl>
                                              <a:dgm id="{DFBDC20B-8946-469F-8FE1-3D13C4BB10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B6BC7CC-190C-4BD8-B1A7-A76FDD665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7B6BC7CC-190C-4BD8-B1A7-A76FDD665F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CA68851-5B70-474C-89CE-0ABC17D797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9CA68851-5B70-474C-89CE-0ABC17D797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D56AF1-B92D-4305-BD1B-6990E6D546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>
                                            <p:graphicEl>
                                              <a:dgm id="{FDD56AF1-B92D-4305-BD1B-6990E6D546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C8A06E4-0A1E-483C-9836-DB32857FA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>
                                            <p:graphicEl>
                                              <a:dgm id="{7C8A06E4-0A1E-483C-9836-DB32857FA1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414D73-0C55-4E66-BA37-C30BD8A00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>
                                            <p:graphicEl>
                                              <a:dgm id="{F3414D73-0C55-4E66-BA37-C30BD8A00B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81FC778-3EFE-4085-B415-91C5E6598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781FC778-3EFE-4085-B415-91C5E6598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F000B8-95C4-45DB-9755-C28FC9ABD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>
                                            <p:graphicEl>
                                              <a:dgm id="{12F000B8-95C4-45DB-9755-C28FC9ABD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3993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39939" name="Fotografia Photo Editor" r:id="rId4" imgW="3734321" imgH="3315163" progId="">
              <p:embed/>
            </p:oleObj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Le Qualifiche TECNICHE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Diagramma 8"/>
          <p:cNvGraphicFramePr/>
          <p:nvPr/>
        </p:nvGraphicFramePr>
        <p:xfrm>
          <a:off x="539552" y="1196752"/>
          <a:ext cx="770485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AD18CF2-0405-4558-90CD-BBE97CC38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9AD18CF2-0405-4558-90CD-BBE97CC382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B1130D2-B58A-4565-A108-135965EE92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1B1130D2-B58A-4565-A108-135965EE92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FBDC20B-8946-469F-8FE1-3D13C4BB10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DFBDC20B-8946-469F-8FE1-3D13C4BB10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6FAF226-6762-4920-8581-13CD19D95A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16FAF226-6762-4920-8581-13CD19D95A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15B9F1-3C2F-4C0E-9996-B3921ACF5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F915B9F1-3C2F-4C0E-9996-B3921ACF5F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C50E24F-DA6F-4075-BC12-B8BCCD64F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CC50E24F-DA6F-4075-BC12-B8BCCD64F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81FC778-3EFE-4085-B415-91C5E6598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781FC778-3EFE-4085-B415-91C5E6598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A18E45B-DC6F-4CC0-B885-68F8ADF8DE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0A18E45B-DC6F-4CC0-B885-68F8ADF8DE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F87854-99EB-4ECF-BB79-D8DA208A77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86F87854-99EB-4ECF-BB79-D8DA208A77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4994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4995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La PISTA 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4996" name="Picture 4" descr="C:\Users\DV3-2350\Desktop\0_Aspirante\Immagini\Pista Atletica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696" y="1196752"/>
            <a:ext cx="7102608" cy="4464496"/>
          </a:xfrm>
          <a:prstGeom prst="rect">
            <a:avLst/>
          </a:prstGeom>
          <a:noFill/>
        </p:spPr>
      </p:pic>
      <p:sp>
        <p:nvSpPr>
          <p:cNvPr id="8" name="Corda 7"/>
          <p:cNvSpPr/>
          <p:nvPr/>
        </p:nvSpPr>
        <p:spPr>
          <a:xfrm rot="10800000">
            <a:off x="4932039" y="1844821"/>
            <a:ext cx="2808311" cy="3240361"/>
          </a:xfrm>
          <a:prstGeom prst="chord">
            <a:avLst>
              <a:gd name="adj1" fmla="val 5629483"/>
              <a:gd name="adj2" fmla="val 1599053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6228184" y="3212976"/>
            <a:ext cx="288032" cy="64807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Arrotonda angolo stesso lato rettangolo 14"/>
          <p:cNvSpPr/>
          <p:nvPr/>
        </p:nvSpPr>
        <p:spPr>
          <a:xfrm rot="21141852">
            <a:off x="2343930" y="4428842"/>
            <a:ext cx="1003589" cy="366415"/>
          </a:xfrm>
          <a:prstGeom prst="round2SameRect">
            <a:avLst/>
          </a:prstGeom>
          <a:solidFill>
            <a:srgbClr val="92D05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2483768" y="3573016"/>
            <a:ext cx="981359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Giavellotto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2555776" y="4221088"/>
            <a:ext cx="1322798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Martello / Disco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3707904" y="4581128"/>
            <a:ext cx="1368152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smtClean="0">
                <a:solidFill>
                  <a:srgbClr val="FF0000"/>
                </a:solidFill>
              </a:rPr>
              <a:t>Lungo / Triplo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4" name="Arco a tutto sesto 13"/>
          <p:cNvSpPr/>
          <p:nvPr/>
        </p:nvSpPr>
        <p:spPr>
          <a:xfrm rot="14190526">
            <a:off x="2120855" y="4172052"/>
            <a:ext cx="576064" cy="648072"/>
          </a:xfrm>
          <a:prstGeom prst="blockArc">
            <a:avLst>
              <a:gd name="adj1" fmla="val 7954238"/>
              <a:gd name="adj2" fmla="val 3481111"/>
              <a:gd name="adj3" fmla="val 105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9" name="Arrotonda angolo stesso lato rettangolo 18"/>
          <p:cNvSpPr/>
          <p:nvPr/>
        </p:nvSpPr>
        <p:spPr>
          <a:xfrm>
            <a:off x="1835696" y="3789040"/>
            <a:ext cx="922651" cy="288032"/>
          </a:xfrm>
          <a:prstGeom prst="round2SameRect">
            <a:avLst/>
          </a:prstGeom>
          <a:solidFill>
            <a:srgbClr val="92D050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4139952" y="2276872"/>
            <a:ext cx="1008112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smtClean="0">
                <a:solidFill>
                  <a:srgbClr val="FF0000"/>
                </a:solidFill>
              </a:rPr>
              <a:t>Asta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2483768" y="2060848"/>
            <a:ext cx="638316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 Peso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6732240" y="3356992"/>
            <a:ext cx="648072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smtClean="0">
                <a:solidFill>
                  <a:srgbClr val="FF0000"/>
                </a:solidFill>
              </a:rPr>
              <a:t>Alto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1403648" y="5517232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1475656" y="5517232"/>
            <a:ext cx="527709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Partenza </a:t>
            </a:r>
          </a:p>
          <a:p>
            <a:r>
              <a:rPr lang="it-IT" sz="600" b="1" dirty="0" smtClean="0">
                <a:solidFill>
                  <a:srgbClr val="FF0000"/>
                </a:solidFill>
              </a:rPr>
              <a:t>110Hs</a:t>
            </a:r>
            <a:endParaRPr lang="it-IT" sz="900" b="1" dirty="0">
              <a:solidFill>
                <a:srgbClr val="FF0000"/>
              </a:solidFill>
            </a:endParaRPr>
          </a:p>
        </p:txBody>
      </p:sp>
      <p:sp>
        <p:nvSpPr>
          <p:cNvPr id="26" name="Arrotonda angolo stesso lato rettangolo 25"/>
          <p:cNvSpPr/>
          <p:nvPr/>
        </p:nvSpPr>
        <p:spPr>
          <a:xfrm rot="21376182" flipH="1">
            <a:off x="2780545" y="2650697"/>
            <a:ext cx="432653" cy="273366"/>
          </a:xfrm>
          <a:prstGeom prst="round2SameRect">
            <a:avLst/>
          </a:prstGeom>
          <a:solidFill>
            <a:srgbClr val="92D050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/>
          <p:cNvSpPr txBox="1"/>
          <p:nvPr/>
        </p:nvSpPr>
        <p:spPr>
          <a:xfrm>
            <a:off x="1979712" y="5517232"/>
            <a:ext cx="527709" cy="2769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Partenza </a:t>
            </a:r>
          </a:p>
          <a:p>
            <a:r>
              <a:rPr lang="it-IT" sz="600" b="1" dirty="0" smtClean="0">
                <a:solidFill>
                  <a:srgbClr val="FF0000"/>
                </a:solidFill>
              </a:rPr>
              <a:t>100m.</a:t>
            </a:r>
            <a:endParaRPr lang="it-IT" sz="900" b="1" dirty="0">
              <a:solidFill>
                <a:srgbClr val="FF0000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868144" y="5589240"/>
            <a:ext cx="50405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/>
          <p:cNvSpPr txBox="1"/>
          <p:nvPr/>
        </p:nvSpPr>
        <p:spPr>
          <a:xfrm>
            <a:off x="5940152" y="5517232"/>
            <a:ext cx="484428" cy="18466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ARRIVO</a:t>
            </a:r>
            <a:endParaRPr lang="it-IT" sz="900" b="1" dirty="0">
              <a:solidFill>
                <a:srgbClr val="FF0000"/>
              </a:solidFill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1691680" y="2996952"/>
            <a:ext cx="504056" cy="507831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endParaRPr lang="it-IT" sz="6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600" b="1" dirty="0" smtClean="0">
                <a:solidFill>
                  <a:srgbClr val="FF0000"/>
                </a:solidFill>
              </a:rPr>
              <a:t>Fossa</a:t>
            </a:r>
          </a:p>
          <a:p>
            <a:pPr algn="ctr"/>
            <a:r>
              <a:rPr lang="it-IT" sz="600" b="1" dirty="0" smtClean="0">
                <a:solidFill>
                  <a:srgbClr val="FF0000"/>
                </a:solidFill>
              </a:rPr>
              <a:t>Siepi</a:t>
            </a:r>
          </a:p>
          <a:p>
            <a:pPr algn="ctr"/>
            <a:endParaRPr lang="it-IT" sz="900" b="1" dirty="0">
              <a:solidFill>
                <a:srgbClr val="FF0000"/>
              </a:solidFill>
            </a:endParaRPr>
          </a:p>
        </p:txBody>
      </p:sp>
      <p:sp>
        <p:nvSpPr>
          <p:cNvPr id="31" name="Figura a mano libera 30"/>
          <p:cNvSpPr/>
          <p:nvPr/>
        </p:nvSpPr>
        <p:spPr>
          <a:xfrm>
            <a:off x="2474259" y="1201271"/>
            <a:ext cx="905435" cy="268218"/>
          </a:xfrm>
          <a:custGeom>
            <a:avLst/>
            <a:gdLst>
              <a:gd name="connsiteX0" fmla="*/ 53788 w 905435"/>
              <a:gd name="connsiteY0" fmla="*/ 259976 h 268218"/>
              <a:gd name="connsiteX1" fmla="*/ 152400 w 905435"/>
              <a:gd name="connsiteY1" fmla="*/ 251011 h 268218"/>
              <a:gd name="connsiteX2" fmla="*/ 224117 w 905435"/>
              <a:gd name="connsiteY2" fmla="*/ 233082 h 268218"/>
              <a:gd name="connsiteX3" fmla="*/ 493059 w 905435"/>
              <a:gd name="connsiteY3" fmla="*/ 224117 h 268218"/>
              <a:gd name="connsiteX4" fmla="*/ 582706 w 905435"/>
              <a:gd name="connsiteY4" fmla="*/ 206188 h 268218"/>
              <a:gd name="connsiteX5" fmla="*/ 744070 w 905435"/>
              <a:gd name="connsiteY5" fmla="*/ 215153 h 268218"/>
              <a:gd name="connsiteX6" fmla="*/ 887506 w 905435"/>
              <a:gd name="connsiteY6" fmla="*/ 215153 h 268218"/>
              <a:gd name="connsiteX7" fmla="*/ 905435 w 905435"/>
              <a:gd name="connsiteY7" fmla="*/ 197223 h 268218"/>
              <a:gd name="connsiteX8" fmla="*/ 896470 w 905435"/>
              <a:gd name="connsiteY8" fmla="*/ 116541 h 268218"/>
              <a:gd name="connsiteX9" fmla="*/ 842682 w 905435"/>
              <a:gd name="connsiteY9" fmla="*/ 53788 h 268218"/>
              <a:gd name="connsiteX10" fmla="*/ 815788 w 905435"/>
              <a:gd name="connsiteY10" fmla="*/ 44823 h 268218"/>
              <a:gd name="connsiteX11" fmla="*/ 788894 w 905435"/>
              <a:gd name="connsiteY11" fmla="*/ 26894 h 268218"/>
              <a:gd name="connsiteX12" fmla="*/ 717176 w 905435"/>
              <a:gd name="connsiteY12" fmla="*/ 8964 h 268218"/>
              <a:gd name="connsiteX13" fmla="*/ 681317 w 905435"/>
              <a:gd name="connsiteY13" fmla="*/ 0 h 268218"/>
              <a:gd name="connsiteX14" fmla="*/ 179294 w 905435"/>
              <a:gd name="connsiteY14" fmla="*/ 8964 h 268218"/>
              <a:gd name="connsiteX15" fmla="*/ 125506 w 905435"/>
              <a:gd name="connsiteY15" fmla="*/ 26894 h 268218"/>
              <a:gd name="connsiteX16" fmla="*/ 98612 w 905435"/>
              <a:gd name="connsiteY16" fmla="*/ 35858 h 268218"/>
              <a:gd name="connsiteX17" fmla="*/ 71717 w 905435"/>
              <a:gd name="connsiteY17" fmla="*/ 44823 h 268218"/>
              <a:gd name="connsiteX18" fmla="*/ 44823 w 905435"/>
              <a:gd name="connsiteY18" fmla="*/ 53788 h 268218"/>
              <a:gd name="connsiteX19" fmla="*/ 0 w 905435"/>
              <a:gd name="connsiteY19" fmla="*/ 134470 h 268218"/>
              <a:gd name="connsiteX20" fmla="*/ 8965 w 905435"/>
              <a:gd name="connsiteY20" fmla="*/ 215153 h 268218"/>
              <a:gd name="connsiteX21" fmla="*/ 53788 w 905435"/>
              <a:gd name="connsiteY21" fmla="*/ 251011 h 268218"/>
              <a:gd name="connsiteX22" fmla="*/ 53788 w 905435"/>
              <a:gd name="connsiteY22" fmla="*/ 259976 h 26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05435" h="268218">
                <a:moveTo>
                  <a:pt x="53788" y="259976"/>
                </a:moveTo>
                <a:cubicBezTo>
                  <a:pt x="86659" y="256988"/>
                  <a:pt x="119725" y="255679"/>
                  <a:pt x="152400" y="251011"/>
                </a:cubicBezTo>
                <a:cubicBezTo>
                  <a:pt x="229718" y="239966"/>
                  <a:pt x="112030" y="239487"/>
                  <a:pt x="224117" y="233082"/>
                </a:cubicBezTo>
                <a:cubicBezTo>
                  <a:pt x="313668" y="227965"/>
                  <a:pt x="403412" y="227105"/>
                  <a:pt x="493059" y="224117"/>
                </a:cubicBezTo>
                <a:cubicBezTo>
                  <a:pt x="516752" y="218194"/>
                  <a:pt x="560729" y="206188"/>
                  <a:pt x="582706" y="206188"/>
                </a:cubicBezTo>
                <a:cubicBezTo>
                  <a:pt x="636577" y="206188"/>
                  <a:pt x="690282" y="212165"/>
                  <a:pt x="744070" y="215153"/>
                </a:cubicBezTo>
                <a:cubicBezTo>
                  <a:pt x="800877" y="234086"/>
                  <a:pt x="790615" y="234531"/>
                  <a:pt x="887506" y="215153"/>
                </a:cubicBezTo>
                <a:cubicBezTo>
                  <a:pt x="895794" y="213495"/>
                  <a:pt x="899459" y="203200"/>
                  <a:pt x="905435" y="197223"/>
                </a:cubicBezTo>
                <a:cubicBezTo>
                  <a:pt x="902447" y="170329"/>
                  <a:pt x="903033" y="142793"/>
                  <a:pt x="896470" y="116541"/>
                </a:cubicBezTo>
                <a:cubicBezTo>
                  <a:pt x="892820" y="101941"/>
                  <a:pt x="849045" y="55909"/>
                  <a:pt x="842682" y="53788"/>
                </a:cubicBezTo>
                <a:cubicBezTo>
                  <a:pt x="833717" y="50800"/>
                  <a:pt x="824240" y="49049"/>
                  <a:pt x="815788" y="44823"/>
                </a:cubicBezTo>
                <a:cubicBezTo>
                  <a:pt x="806151" y="40005"/>
                  <a:pt x="798531" y="31712"/>
                  <a:pt x="788894" y="26894"/>
                </a:cubicBezTo>
                <a:cubicBezTo>
                  <a:pt x="769670" y="17282"/>
                  <a:pt x="735590" y="13056"/>
                  <a:pt x="717176" y="8964"/>
                </a:cubicBezTo>
                <a:cubicBezTo>
                  <a:pt x="705149" y="6291"/>
                  <a:pt x="693270" y="2988"/>
                  <a:pt x="681317" y="0"/>
                </a:cubicBezTo>
                <a:cubicBezTo>
                  <a:pt x="513976" y="2988"/>
                  <a:pt x="346466" y="875"/>
                  <a:pt x="179294" y="8964"/>
                </a:cubicBezTo>
                <a:cubicBezTo>
                  <a:pt x="160417" y="9877"/>
                  <a:pt x="143435" y="20918"/>
                  <a:pt x="125506" y="26894"/>
                </a:cubicBezTo>
                <a:lnTo>
                  <a:pt x="98612" y="35858"/>
                </a:lnTo>
                <a:lnTo>
                  <a:pt x="71717" y="44823"/>
                </a:lnTo>
                <a:lnTo>
                  <a:pt x="44823" y="53788"/>
                </a:lnTo>
                <a:cubicBezTo>
                  <a:pt x="3723" y="115439"/>
                  <a:pt x="15779" y="87134"/>
                  <a:pt x="0" y="134470"/>
                </a:cubicBezTo>
                <a:cubicBezTo>
                  <a:pt x="2988" y="161364"/>
                  <a:pt x="2402" y="188901"/>
                  <a:pt x="8965" y="215153"/>
                </a:cubicBezTo>
                <a:cubicBezTo>
                  <a:pt x="22231" y="268218"/>
                  <a:pt x="25359" y="222582"/>
                  <a:pt x="53788" y="251011"/>
                </a:cubicBezTo>
                <a:lnTo>
                  <a:pt x="53788" y="25997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CasellaDiTesto 31"/>
          <p:cNvSpPr txBox="1"/>
          <p:nvPr/>
        </p:nvSpPr>
        <p:spPr>
          <a:xfrm>
            <a:off x="2267744" y="1268760"/>
            <a:ext cx="747320" cy="18466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Partenza 200m.</a:t>
            </a:r>
            <a:endParaRPr lang="it-IT" sz="900" b="1" dirty="0">
              <a:solidFill>
                <a:srgbClr val="FF0000"/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3707904" y="1268760"/>
            <a:ext cx="86409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ttangolo 34"/>
          <p:cNvSpPr/>
          <p:nvPr/>
        </p:nvSpPr>
        <p:spPr>
          <a:xfrm>
            <a:off x="7380312" y="1556792"/>
            <a:ext cx="6480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CasellaDiTesto 56"/>
          <p:cNvSpPr txBox="1"/>
          <p:nvPr/>
        </p:nvSpPr>
        <p:spPr>
          <a:xfrm>
            <a:off x="7596336" y="5085184"/>
            <a:ext cx="747320" cy="18466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Partenza 400m.</a:t>
            </a:r>
            <a:endParaRPr lang="it-IT" sz="900" b="1" dirty="0">
              <a:solidFill>
                <a:srgbClr val="FF0000"/>
              </a:solidFill>
            </a:endParaRPr>
          </a:p>
        </p:txBody>
      </p:sp>
      <p:cxnSp>
        <p:nvCxnSpPr>
          <p:cNvPr id="59" name="Connettore 1 58"/>
          <p:cNvCxnSpPr/>
          <p:nvPr/>
        </p:nvCxnSpPr>
        <p:spPr>
          <a:xfrm flipV="1">
            <a:off x="6516216" y="5085184"/>
            <a:ext cx="1224136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/>
          <p:nvPr/>
        </p:nvCxnSpPr>
        <p:spPr>
          <a:xfrm>
            <a:off x="6948264" y="5085184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1 64"/>
          <p:cNvCxnSpPr/>
          <p:nvPr/>
        </p:nvCxnSpPr>
        <p:spPr>
          <a:xfrm>
            <a:off x="7236296" y="5013176"/>
            <a:ext cx="576064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/>
          <p:cNvCxnSpPr/>
          <p:nvPr/>
        </p:nvCxnSpPr>
        <p:spPr>
          <a:xfrm rot="16200000" flipH="1">
            <a:off x="7524328" y="4797152"/>
            <a:ext cx="28803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1 71"/>
          <p:cNvCxnSpPr/>
          <p:nvPr/>
        </p:nvCxnSpPr>
        <p:spPr>
          <a:xfrm rot="16200000" flipH="1">
            <a:off x="7524328" y="4797152"/>
            <a:ext cx="504056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/>
          <p:cNvCxnSpPr/>
          <p:nvPr/>
        </p:nvCxnSpPr>
        <p:spPr>
          <a:xfrm rot="5400000">
            <a:off x="7452320" y="4653136"/>
            <a:ext cx="7920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/>
          <p:cNvCxnSpPr/>
          <p:nvPr/>
        </p:nvCxnSpPr>
        <p:spPr>
          <a:xfrm rot="5400000">
            <a:off x="7380312" y="4437112"/>
            <a:ext cx="108012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Arco 83"/>
          <p:cNvSpPr/>
          <p:nvPr/>
        </p:nvSpPr>
        <p:spPr>
          <a:xfrm rot="3556060">
            <a:off x="6480573" y="1444645"/>
            <a:ext cx="569395" cy="576064"/>
          </a:xfrm>
          <a:prstGeom prst="arc">
            <a:avLst>
              <a:gd name="adj1" fmla="val 16375592"/>
              <a:gd name="adj2" fmla="val 21303893"/>
            </a:avLst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CasellaDiTesto 33"/>
          <p:cNvSpPr txBox="1"/>
          <p:nvPr/>
        </p:nvSpPr>
        <p:spPr>
          <a:xfrm>
            <a:off x="7092280" y="1628800"/>
            <a:ext cx="795411" cy="184666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none" rtlCol="0">
            <a:spAutoFit/>
          </a:bodyPr>
          <a:lstStyle/>
          <a:p>
            <a:r>
              <a:rPr lang="it-IT" sz="600" b="1" dirty="0" smtClean="0">
                <a:solidFill>
                  <a:srgbClr val="FF0000"/>
                </a:solidFill>
              </a:rPr>
              <a:t>Partenza 1500m.</a:t>
            </a:r>
            <a:endParaRPr lang="it-IT" sz="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456297" y="0"/>
          <a:ext cx="687703" cy="764704"/>
        </p:xfrm>
        <a:graphic>
          <a:graphicData uri="http://schemas.openxmlformats.org/presentationml/2006/ole">
            <p:oleObj spid="_x0000_s86018" r:id="rId3" imgW="5133333" imgH="5706272" progId="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 bwMode="auto">
          <a:xfrm rot="5400000">
            <a:off x="6101916" y="3195228"/>
            <a:ext cx="5400600" cy="68356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Corso di formazione per Aspirante Tecnico</a:t>
            </a:r>
            <a: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  <a:t/>
            </a:r>
            <a:br>
              <a:rPr lang="it-IT" sz="1200" b="1" kern="0" dirty="0">
                <a:solidFill>
                  <a:schemeClr val="tx2"/>
                </a:solidFill>
                <a:latin typeface="Century Gothic" pitchFamily="34" charset="0"/>
                <a:ea typeface="+mj-ea"/>
                <a:cs typeface="+mj-cs"/>
              </a:rPr>
            </a:br>
            <a:r>
              <a:rPr lang="it-IT" sz="1100" b="1" i="1" kern="0" dirty="0" smtClean="0">
                <a:solidFill>
                  <a:srgbClr val="0066FF"/>
                </a:solidFill>
                <a:latin typeface="Century Gothic" pitchFamily="34" charset="0"/>
                <a:ea typeface="+mj-ea"/>
                <a:cs typeface="+mj-cs"/>
              </a:rPr>
              <a:t>Propedeutico al Corso di 1° Livello (Istruttore)  </a:t>
            </a: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44134" y="6237312"/>
          <a:ext cx="699865" cy="620688"/>
        </p:xfrm>
        <a:graphic>
          <a:graphicData uri="http://schemas.openxmlformats.org/presentationml/2006/ole">
            <p:oleObj spid="_x0000_s86019" name="Fotografia Photo Editor" r:id="rId4" imgW="3734321" imgH="3315163" progId="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6237312"/>
            <a:ext cx="8460432" cy="620688"/>
          </a:xfrm>
          <a:prstGeom prst="rect">
            <a:avLst/>
          </a:prstGeom>
          <a:solidFill>
            <a:schemeClr val="accent1"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1200" b="1" kern="0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Introduzione all’Atletica Leggera</a:t>
            </a:r>
          </a:p>
          <a:p>
            <a:pPr algn="ctr">
              <a:defRPr/>
            </a:pPr>
            <a:r>
              <a:rPr lang="it-IT" sz="1100" b="1" i="1" kern="0" dirty="0">
                <a:solidFill>
                  <a:srgbClr val="0066FF"/>
                </a:solidFill>
                <a:latin typeface="Century Gothic" pitchFamily="34" charset="0"/>
                <a:ea typeface="+mn-ea"/>
                <a:cs typeface="+mn-cs"/>
              </a:rPr>
              <a:t>Centro Studi &amp; Ricerche </a:t>
            </a:r>
          </a:p>
          <a:p>
            <a:pPr algn="ctr">
              <a:defRPr/>
            </a:pPr>
            <a:endParaRPr lang="it-IT" sz="1100" b="1" i="1" kern="0" dirty="0">
              <a:solidFill>
                <a:srgbClr val="0066FF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0"/>
            <a:ext cx="8460432" cy="707886"/>
          </a:xfrm>
          <a:prstGeom prst="rect">
            <a:avLst/>
          </a:prstGeom>
          <a:solidFill>
            <a:srgbClr val="E7F3F4">
              <a:alpha val="6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ATLETICA LEGGERA</a:t>
            </a: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Gli  ATTREZZI per le CORSE</a:t>
            </a:r>
            <a:endParaRPr lang="it-IT" sz="2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6020" name="Picture 4" descr="C:\Users\DV3-2350\Desktop\0_Aspirante\Immagini\18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772816"/>
            <a:ext cx="208823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1" name="Picture 5" descr="C:\Users\DV3-2350\Desktop\0_Aspirante\Immagini\blocch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1988840"/>
            <a:ext cx="158417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4" name="Picture 8" descr="C:\Users\DV3-2350\Desktop\0_Aspirante\Immagini\index.jpg"/>
          <p:cNvPicPr>
            <a:picLocks noChangeAspect="1" noChangeArrowheads="1"/>
          </p:cNvPicPr>
          <p:nvPr/>
        </p:nvPicPr>
        <p:blipFill>
          <a:blip r:embed="rId7" cstate="print"/>
          <a:srcRect r="24254"/>
          <a:stretch>
            <a:fillRect/>
          </a:stretch>
        </p:blipFill>
        <p:spPr bwMode="auto">
          <a:xfrm>
            <a:off x="3779912" y="4509120"/>
            <a:ext cx="2451116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7" name="Picture 11" descr="C:\Users\DV3-2350\Desktop\0_Aspirante\Immagini\testimo.jpg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/>
          <a:stretch>
            <a:fillRect/>
          </a:stretch>
        </p:blipFill>
        <p:spPr bwMode="auto">
          <a:xfrm>
            <a:off x="1979712" y="4005064"/>
            <a:ext cx="921704" cy="768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5946</TotalTime>
  <Words>1446</Words>
  <Application>Microsoft Office PowerPoint</Application>
  <PresentationFormat>Presentazione su schermo (4:3)</PresentationFormat>
  <Paragraphs>472</Paragraphs>
  <Slides>59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59</vt:i4>
      </vt:variant>
    </vt:vector>
  </HeadingPairs>
  <TitlesOfParts>
    <vt:vector size="62" baseType="lpstr">
      <vt:lpstr>Struttura predefinita</vt:lpstr>
      <vt:lpstr>Fotografia Photo Editor</vt:lpstr>
      <vt:lpstr>Immagine bitmap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  TECNICO-FUNZIONALE</dc:title>
  <dc:creator>DV3-2350</dc:creator>
  <cp:lastModifiedBy>DV3-2350</cp:lastModifiedBy>
  <cp:revision>323</cp:revision>
  <dcterms:created xsi:type="dcterms:W3CDTF">2007-10-04T04:49:17Z</dcterms:created>
  <dcterms:modified xsi:type="dcterms:W3CDTF">2011-02-01T19:09:12Z</dcterms:modified>
  <cp:contentStatus>Finale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